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4"/>
    <p:sldMasterId id="2147483788" r:id="rId5"/>
  </p:sldMasterIdLst>
  <p:notesMasterIdLst>
    <p:notesMasterId r:id="rId17"/>
  </p:notesMasterIdLst>
  <p:handoutMasterIdLst>
    <p:handoutMasterId r:id="rId18"/>
  </p:handoutMasterIdLst>
  <p:sldIdLst>
    <p:sldId id="2147469407" r:id="rId6"/>
    <p:sldId id="2147469408" r:id="rId7"/>
    <p:sldId id="2147469410" r:id="rId8"/>
    <p:sldId id="366" r:id="rId9"/>
    <p:sldId id="2147469409" r:id="rId10"/>
    <p:sldId id="4090" r:id="rId11"/>
    <p:sldId id="4091" r:id="rId12"/>
    <p:sldId id="4098" r:id="rId13"/>
    <p:sldId id="3314" r:id="rId14"/>
    <p:sldId id="2147469406" r:id="rId15"/>
    <p:sldId id="2147469405" r:id="rId16"/>
  </p:sldIdLst>
  <p:sldSz cx="12192000" cy="6858000"/>
  <p:notesSz cx="7010400" cy="9296400"/>
  <p:embeddedFontLst>
    <p:embeddedFont>
      <p:font typeface="Arial Black" panose="020B0A04020102020204" pitchFamily="34" charset="0"/>
      <p:bold r:id="rId19"/>
    </p:embeddedFont>
    <p:embeddedFont>
      <p:font typeface="Bebas Neue" panose="020B0606020202050201" pitchFamily="34" charset="0"/>
      <p:regular r:id="rId20"/>
    </p:embeddedFont>
    <p:embeddedFont>
      <p:font typeface="Brandon Grotesque Bold" panose="020B0803020203060202" charset="0"/>
      <p:regular r:id="rId21"/>
      <p:bold r:id="rId22"/>
      <p:italic r:id="rId23"/>
      <p:boldItalic r:id="rId24"/>
    </p:embeddedFont>
    <p:embeddedFont>
      <p:font typeface="brandon_grotesquebold" panose="020B0604020202020204"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Lato Light" panose="020F0502020204030203" pitchFamily="34" charset="0"/>
      <p:regular r:id="rId33"/>
      <p:italic r:id="rId34"/>
    </p:embeddedFont>
    <p:embeddedFont>
      <p:font typeface="Nunito Sans ExtraLight" pitchFamily="2" charset="0"/>
      <p:regular r:id="rId35"/>
      <p:italic r:id="rId36"/>
    </p:embeddedFont>
    <p:embeddedFont>
      <p:font typeface="Poppins" panose="00000500000000000000" pitchFamily="2"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147469407"/>
            <p14:sldId id="2147469408"/>
            <p14:sldId id="2147469410"/>
            <p14:sldId id="366"/>
            <p14:sldId id="2147469409"/>
            <p14:sldId id="4090"/>
            <p14:sldId id="4091"/>
            <p14:sldId id="4098"/>
            <p14:sldId id="3314"/>
            <p14:sldId id="2147469406"/>
            <p14:sldId id="21474694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B2BB"/>
    <a:srgbClr val="009BA6"/>
    <a:srgbClr val="21B6C1"/>
    <a:srgbClr val="A3DFE5"/>
    <a:srgbClr val="FFFFFF"/>
    <a:srgbClr val="EF4A23"/>
    <a:srgbClr val="E6E6E6"/>
    <a:srgbClr val="F58573"/>
    <a:srgbClr val="F4847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6F12B-071E-4E47-BF22-6CB9C4326529}" v="12" dt="2024-11-14T16:48:12.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7675" autoAdjust="0"/>
  </p:normalViewPr>
  <p:slideViewPr>
    <p:cSldViewPr snapToGrid="0" snapToObjects="1" showGuides="1">
      <p:cViewPr varScale="1">
        <p:scale>
          <a:sx n="56" d="100"/>
          <a:sy n="56" d="100"/>
        </p:scale>
        <p:origin x="1060" y="76"/>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B8985E2E-A92E-4424-96EE-2C02BA502172}"/>
    <pc:docChg chg="undo redo custSel addSld delSld modSld sldOrd modSection">
      <pc:chgData name="Smith, Christopher" userId="55859027-47ff-4ec1-a263-656b30aeb6f0" providerId="ADAL" clId="{B8985E2E-A92E-4424-96EE-2C02BA502172}" dt="2023-09-28T14:50:17.517" v="7866" actId="20577"/>
      <pc:docMkLst>
        <pc:docMk/>
      </pc:docMkLst>
      <pc:sldChg chg="addSp delSp modSp add mod">
        <pc:chgData name="Smith, Christopher" userId="55859027-47ff-4ec1-a263-656b30aeb6f0" providerId="ADAL" clId="{B8985E2E-A92E-4424-96EE-2C02BA502172}" dt="2023-09-27T13:49:50.171" v="7837" actId="1037"/>
        <pc:sldMkLst>
          <pc:docMk/>
          <pc:sldMk cId="720388654" sldId="3314"/>
        </pc:sldMkLst>
        <pc:spChg chg="del">
          <ac:chgData name="Smith, Christopher" userId="55859027-47ff-4ec1-a263-656b30aeb6f0" providerId="ADAL" clId="{B8985E2E-A92E-4424-96EE-2C02BA502172}" dt="2023-09-27T13:47:59.619" v="7687" actId="478"/>
          <ac:spMkLst>
            <pc:docMk/>
            <pc:sldMk cId="720388654" sldId="3314"/>
            <ac:spMk id="2" creationId="{DE7BD3E6-48DD-534F-BA74-2BA8BA004B3F}"/>
          </ac:spMkLst>
        </pc:spChg>
        <pc:spChg chg="del">
          <ac:chgData name="Smith, Christopher" userId="55859027-47ff-4ec1-a263-656b30aeb6f0" providerId="ADAL" clId="{B8985E2E-A92E-4424-96EE-2C02BA502172}" dt="2023-09-27T13:47:59.619" v="7687" actId="478"/>
          <ac:spMkLst>
            <pc:docMk/>
            <pc:sldMk cId="720388654" sldId="3314"/>
            <ac:spMk id="3" creationId="{513371BA-3DAC-5042-A425-EBCD8BEA1688}"/>
          </ac:spMkLst>
        </pc:spChg>
        <pc:spChg chg="mod">
          <ac:chgData name="Smith, Christopher" userId="55859027-47ff-4ec1-a263-656b30aeb6f0" providerId="ADAL" clId="{B8985E2E-A92E-4424-96EE-2C02BA502172}" dt="2023-09-27T13:48:48.143" v="7741" actId="20577"/>
          <ac:spMkLst>
            <pc:docMk/>
            <pc:sldMk cId="720388654" sldId="3314"/>
            <ac:spMk id="5" creationId="{E3F0CE32-260F-0B40-9907-2DC155C3A201}"/>
          </ac:spMkLst>
        </pc:spChg>
        <pc:spChg chg="mod">
          <ac:chgData name="Smith, Christopher" userId="55859027-47ff-4ec1-a263-656b30aeb6f0" providerId="ADAL" clId="{B8985E2E-A92E-4424-96EE-2C02BA502172}" dt="2023-09-27T13:49:50.171" v="7837" actId="1037"/>
          <ac:spMkLst>
            <pc:docMk/>
            <pc:sldMk cId="720388654" sldId="3314"/>
            <ac:spMk id="6" creationId="{CF459E45-DBA4-1B43-BD1F-149F815A0F8E}"/>
          </ac:spMkLst>
        </pc:spChg>
        <pc:spChg chg="add mod">
          <ac:chgData name="Smith, Christopher" userId="55859027-47ff-4ec1-a263-656b30aeb6f0" providerId="ADAL" clId="{B8985E2E-A92E-4424-96EE-2C02BA502172}" dt="2023-09-27T13:48:34.598" v="7728" actId="20577"/>
          <ac:spMkLst>
            <pc:docMk/>
            <pc:sldMk cId="720388654" sldId="3314"/>
            <ac:spMk id="20" creationId="{DC75EE60-E33E-48E1-6F20-9DBE15AD9191}"/>
          </ac:spMkLst>
        </pc:spChg>
        <pc:spChg chg="add del mod">
          <ac:chgData name="Smith, Christopher" userId="55859027-47ff-4ec1-a263-656b30aeb6f0" providerId="ADAL" clId="{B8985E2E-A92E-4424-96EE-2C02BA502172}" dt="2023-09-27T13:48:39.284" v="7729" actId="478"/>
          <ac:spMkLst>
            <pc:docMk/>
            <pc:sldMk cId="720388654" sldId="3314"/>
            <ac:spMk id="21" creationId="{C60588B7-0C1F-8BBC-6D86-2C563B6D8ADC}"/>
          </ac:spMkLst>
        </pc:spChg>
        <pc:spChg chg="mod">
          <ac:chgData name="Smith, Christopher" userId="55859027-47ff-4ec1-a263-656b30aeb6f0" providerId="ADAL" clId="{B8985E2E-A92E-4424-96EE-2C02BA502172}" dt="2023-09-27T13:49:43.313" v="7821" actId="20577"/>
          <ac:spMkLst>
            <pc:docMk/>
            <pc:sldMk cId="720388654" sldId="3314"/>
            <ac:spMk id="40" creationId="{948842C9-A0DA-D446-BD51-0403E6484609}"/>
          </ac:spMkLst>
        </pc:spChg>
        <pc:spChg chg="mod">
          <ac:chgData name="Smith, Christopher" userId="55859027-47ff-4ec1-a263-656b30aeb6f0" providerId="ADAL" clId="{B8985E2E-A92E-4424-96EE-2C02BA502172}" dt="2023-09-27T13:49:20.080" v="7795" actId="20577"/>
          <ac:spMkLst>
            <pc:docMk/>
            <pc:sldMk cId="720388654" sldId="3314"/>
            <ac:spMk id="41" creationId="{2AAAD9A9-1030-8448-B0BA-0D2E42E88E3D}"/>
          </ac:spMkLst>
        </pc:spChg>
        <pc:spChg chg="mod">
          <ac:chgData name="Smith, Christopher" userId="55859027-47ff-4ec1-a263-656b30aeb6f0" providerId="ADAL" clId="{B8985E2E-A92E-4424-96EE-2C02BA502172}" dt="2023-09-27T13:49:23.996" v="7805" actId="20577"/>
          <ac:spMkLst>
            <pc:docMk/>
            <pc:sldMk cId="720388654" sldId="3314"/>
            <ac:spMk id="42" creationId="{6671761E-035C-0C40-B774-51665048D71C}"/>
          </ac:spMkLst>
        </pc:spChg>
        <pc:spChg chg="mod">
          <ac:chgData name="Smith, Christopher" userId="55859027-47ff-4ec1-a263-656b30aeb6f0" providerId="ADAL" clId="{B8985E2E-A92E-4424-96EE-2C02BA502172}" dt="2023-09-27T13:49:14.082" v="7786" actId="20577"/>
          <ac:spMkLst>
            <pc:docMk/>
            <pc:sldMk cId="720388654" sldId="3314"/>
            <ac:spMk id="43" creationId="{9F849145-843D-6249-A087-091104276C2B}"/>
          </ac:spMkLst>
        </pc:spChg>
      </pc:sldChg>
      <pc:sldChg chg="del">
        <pc:chgData name="Smith, Christopher" userId="55859027-47ff-4ec1-a263-656b30aeb6f0" providerId="ADAL" clId="{B8985E2E-A92E-4424-96EE-2C02BA502172}" dt="2023-08-09T17:31:05.559" v="1322" actId="47"/>
        <pc:sldMkLst>
          <pc:docMk/>
          <pc:sldMk cId="3414846470" sldId="4073"/>
        </pc:sldMkLst>
      </pc:sldChg>
      <pc:sldChg chg="addSp delSp modSp add mod">
        <pc:chgData name="Smith, Christopher" userId="55859027-47ff-4ec1-a263-656b30aeb6f0" providerId="ADAL" clId="{B8985E2E-A92E-4424-96EE-2C02BA502172}" dt="2023-08-09T17:32:23.143" v="1341" actId="20577"/>
        <pc:sldMkLst>
          <pc:docMk/>
          <pc:sldMk cId="228336210" sldId="4084"/>
        </pc:sldMkLst>
        <pc:spChg chg="del">
          <ac:chgData name="Smith, Christopher" userId="55859027-47ff-4ec1-a263-656b30aeb6f0" providerId="ADAL" clId="{B8985E2E-A92E-4424-96EE-2C02BA502172}" dt="2023-08-09T14:49:50.795" v="1320" actId="478"/>
          <ac:spMkLst>
            <pc:docMk/>
            <pc:sldMk cId="228336210" sldId="4084"/>
            <ac:spMk id="2" creationId="{E71B94CD-1498-CB4B-96D4-EE7741C552B8}"/>
          </ac:spMkLst>
        </pc:spChg>
        <pc:spChg chg="del">
          <ac:chgData name="Smith, Christopher" userId="55859027-47ff-4ec1-a263-656b30aeb6f0" providerId="ADAL" clId="{B8985E2E-A92E-4424-96EE-2C02BA502172}" dt="2023-08-09T14:49:50.795" v="1320" actId="478"/>
          <ac:spMkLst>
            <pc:docMk/>
            <pc:sldMk cId="228336210" sldId="4084"/>
            <ac:spMk id="3" creationId="{36E438A1-9788-1D4D-A84E-3715C61E3A3E}"/>
          </ac:spMkLst>
        </pc:spChg>
        <pc:spChg chg="mod">
          <ac:chgData name="Smith, Christopher" userId="55859027-47ff-4ec1-a263-656b30aeb6f0" providerId="ADAL" clId="{B8985E2E-A92E-4424-96EE-2C02BA502172}" dt="2023-08-09T14:43:16.011" v="1108" actId="1036"/>
          <ac:spMkLst>
            <pc:docMk/>
            <pc:sldMk cId="228336210" sldId="4084"/>
            <ac:spMk id="4" creationId="{63F4332E-3188-BF4F-9D63-C6933CD98F52}"/>
          </ac:spMkLst>
        </pc:spChg>
        <pc:spChg chg="mod">
          <ac:chgData name="Smith, Christopher" userId="55859027-47ff-4ec1-a263-656b30aeb6f0" providerId="ADAL" clId="{B8985E2E-A92E-4424-96EE-2C02BA502172}" dt="2023-08-09T14:43:16.011" v="1108" actId="1036"/>
          <ac:spMkLst>
            <pc:docMk/>
            <pc:sldMk cId="228336210" sldId="4084"/>
            <ac:spMk id="5" creationId="{A8F88457-E462-BE4F-882A-2615FD062DC2}"/>
          </ac:spMkLst>
        </pc:spChg>
        <pc:spChg chg="mod">
          <ac:chgData name="Smith, Christopher" userId="55859027-47ff-4ec1-a263-656b30aeb6f0" providerId="ADAL" clId="{B8985E2E-A92E-4424-96EE-2C02BA502172}" dt="2023-08-09T14:43:16.011" v="1108" actId="1036"/>
          <ac:spMkLst>
            <pc:docMk/>
            <pc:sldMk cId="228336210" sldId="4084"/>
            <ac:spMk id="6" creationId="{05135EA6-C336-1241-B8A4-2199804B2D78}"/>
          </ac:spMkLst>
        </pc:spChg>
        <pc:spChg chg="mod">
          <ac:chgData name="Smith, Christopher" userId="55859027-47ff-4ec1-a263-656b30aeb6f0" providerId="ADAL" clId="{B8985E2E-A92E-4424-96EE-2C02BA502172}" dt="2023-08-09T14:43:16.011" v="1108" actId="1036"/>
          <ac:spMkLst>
            <pc:docMk/>
            <pc:sldMk cId="228336210" sldId="4084"/>
            <ac:spMk id="7" creationId="{6CB74EBC-4731-0947-B6B4-FC83E45D63DB}"/>
          </ac:spMkLst>
        </pc:spChg>
        <pc:spChg chg="mod">
          <ac:chgData name="Smith, Christopher" userId="55859027-47ff-4ec1-a263-656b30aeb6f0" providerId="ADAL" clId="{B8985E2E-A92E-4424-96EE-2C02BA502172}" dt="2023-08-09T14:43:16.011" v="1108" actId="1036"/>
          <ac:spMkLst>
            <pc:docMk/>
            <pc:sldMk cId="228336210" sldId="4084"/>
            <ac:spMk id="8" creationId="{3E826A7C-CA7B-7A49-9970-3057A22C78A4}"/>
          </ac:spMkLst>
        </pc:spChg>
        <pc:spChg chg="mod">
          <ac:chgData name="Smith, Christopher" userId="55859027-47ff-4ec1-a263-656b30aeb6f0" providerId="ADAL" clId="{B8985E2E-A92E-4424-96EE-2C02BA502172}" dt="2023-08-09T14:43:16.011" v="1108" actId="1036"/>
          <ac:spMkLst>
            <pc:docMk/>
            <pc:sldMk cId="228336210" sldId="4084"/>
            <ac:spMk id="9" creationId="{69D8A1A4-3F57-7F4D-A992-AA6A21759AB4}"/>
          </ac:spMkLst>
        </pc:spChg>
        <pc:spChg chg="mod">
          <ac:chgData name="Smith, Christopher" userId="55859027-47ff-4ec1-a263-656b30aeb6f0" providerId="ADAL" clId="{B8985E2E-A92E-4424-96EE-2C02BA502172}" dt="2023-08-09T14:43:16.011" v="1108" actId="1036"/>
          <ac:spMkLst>
            <pc:docMk/>
            <pc:sldMk cId="228336210" sldId="4084"/>
            <ac:spMk id="10" creationId="{39B06D54-E94B-2842-8E47-F43D255E8481}"/>
          </ac:spMkLst>
        </pc:spChg>
        <pc:spChg chg="mod">
          <ac:chgData name="Smith, Christopher" userId="55859027-47ff-4ec1-a263-656b30aeb6f0" providerId="ADAL" clId="{B8985E2E-A92E-4424-96EE-2C02BA502172}" dt="2023-08-09T14:43:16.011" v="1108" actId="1036"/>
          <ac:spMkLst>
            <pc:docMk/>
            <pc:sldMk cId="228336210" sldId="4084"/>
            <ac:spMk id="11" creationId="{6E3F0F09-BAFC-9F45-B78D-2C983FEE6DEC}"/>
          </ac:spMkLst>
        </pc:spChg>
        <pc:spChg chg="mod">
          <ac:chgData name="Smith, Christopher" userId="55859027-47ff-4ec1-a263-656b30aeb6f0" providerId="ADAL" clId="{B8985E2E-A92E-4424-96EE-2C02BA502172}" dt="2023-08-09T14:43:16.011" v="1108" actId="1036"/>
          <ac:spMkLst>
            <pc:docMk/>
            <pc:sldMk cId="228336210" sldId="4084"/>
            <ac:spMk id="12" creationId="{BDF3B342-F625-A94D-8F9B-50885367366F}"/>
          </ac:spMkLst>
        </pc:spChg>
        <pc:spChg chg="mod">
          <ac:chgData name="Smith, Christopher" userId="55859027-47ff-4ec1-a263-656b30aeb6f0" providerId="ADAL" clId="{B8985E2E-A92E-4424-96EE-2C02BA502172}" dt="2023-08-09T14:43:16.011" v="1108" actId="1036"/>
          <ac:spMkLst>
            <pc:docMk/>
            <pc:sldMk cId="228336210" sldId="4084"/>
            <ac:spMk id="13" creationId="{209EF414-6564-1643-ACF5-648D3C926195}"/>
          </ac:spMkLst>
        </pc:spChg>
        <pc:spChg chg="mod">
          <ac:chgData name="Smith, Christopher" userId="55859027-47ff-4ec1-a263-656b30aeb6f0" providerId="ADAL" clId="{B8985E2E-A92E-4424-96EE-2C02BA502172}" dt="2023-08-09T14:43:16.011" v="1108" actId="1036"/>
          <ac:spMkLst>
            <pc:docMk/>
            <pc:sldMk cId="228336210" sldId="4084"/>
            <ac:spMk id="14" creationId="{469EC464-772C-8243-907C-8F72A190A0B5}"/>
          </ac:spMkLst>
        </pc:spChg>
        <pc:spChg chg="mod">
          <ac:chgData name="Smith, Christopher" userId="55859027-47ff-4ec1-a263-656b30aeb6f0" providerId="ADAL" clId="{B8985E2E-A92E-4424-96EE-2C02BA502172}" dt="2023-08-09T14:43:16.011" v="1108" actId="1036"/>
          <ac:spMkLst>
            <pc:docMk/>
            <pc:sldMk cId="228336210" sldId="4084"/>
            <ac:spMk id="15" creationId="{CDC8B93E-1831-7843-BDD7-7F22A9C3812A}"/>
          </ac:spMkLst>
        </pc:spChg>
        <pc:spChg chg="mod">
          <ac:chgData name="Smith, Christopher" userId="55859027-47ff-4ec1-a263-656b30aeb6f0" providerId="ADAL" clId="{B8985E2E-A92E-4424-96EE-2C02BA502172}" dt="2023-08-09T14:43:16.011" v="1108" actId="1036"/>
          <ac:spMkLst>
            <pc:docMk/>
            <pc:sldMk cId="228336210" sldId="4084"/>
            <ac:spMk id="16" creationId="{9DDDCA1F-9A37-514B-B55C-A46AE57A495C}"/>
          </ac:spMkLst>
        </pc:spChg>
        <pc:spChg chg="mod">
          <ac:chgData name="Smith, Christopher" userId="55859027-47ff-4ec1-a263-656b30aeb6f0" providerId="ADAL" clId="{B8985E2E-A92E-4424-96EE-2C02BA502172}" dt="2023-08-09T14:43:16.011" v="1108" actId="1036"/>
          <ac:spMkLst>
            <pc:docMk/>
            <pc:sldMk cId="228336210" sldId="4084"/>
            <ac:spMk id="17" creationId="{3D2D9928-2EE8-6C4B-9CC8-438A2A478687}"/>
          </ac:spMkLst>
        </pc:spChg>
        <pc:spChg chg="mod">
          <ac:chgData name="Smith, Christopher" userId="55859027-47ff-4ec1-a263-656b30aeb6f0" providerId="ADAL" clId="{B8985E2E-A92E-4424-96EE-2C02BA502172}" dt="2023-08-09T14:43:16.011" v="1108" actId="1036"/>
          <ac:spMkLst>
            <pc:docMk/>
            <pc:sldMk cId="228336210" sldId="4084"/>
            <ac:spMk id="18" creationId="{153DFEA6-A935-AD4A-9346-FAAF0AF4AD28}"/>
          </ac:spMkLst>
        </pc:spChg>
        <pc:spChg chg="mod">
          <ac:chgData name="Smith, Christopher" userId="55859027-47ff-4ec1-a263-656b30aeb6f0" providerId="ADAL" clId="{B8985E2E-A92E-4424-96EE-2C02BA502172}" dt="2023-08-09T14:43:16.011" v="1108" actId="1036"/>
          <ac:spMkLst>
            <pc:docMk/>
            <pc:sldMk cId="228336210" sldId="4084"/>
            <ac:spMk id="19" creationId="{1ECD90CE-ED66-8A42-A054-C9DF67F67D2F}"/>
          </ac:spMkLst>
        </pc:spChg>
        <pc:spChg chg="mod">
          <ac:chgData name="Smith, Christopher" userId="55859027-47ff-4ec1-a263-656b30aeb6f0" providerId="ADAL" clId="{B8985E2E-A92E-4424-96EE-2C02BA502172}" dt="2023-08-09T14:43:16.011" v="1108" actId="1036"/>
          <ac:spMkLst>
            <pc:docMk/>
            <pc:sldMk cId="228336210" sldId="4084"/>
            <ac:spMk id="20" creationId="{724D2DD5-8469-1445-85C5-EC1BB9E7CE2A}"/>
          </ac:spMkLst>
        </pc:spChg>
        <pc:spChg chg="mod">
          <ac:chgData name="Smith, Christopher" userId="55859027-47ff-4ec1-a263-656b30aeb6f0" providerId="ADAL" clId="{B8985E2E-A92E-4424-96EE-2C02BA502172}" dt="2023-08-09T14:43:16.011" v="1108" actId="1036"/>
          <ac:spMkLst>
            <pc:docMk/>
            <pc:sldMk cId="228336210" sldId="4084"/>
            <ac:spMk id="21" creationId="{F72291F1-8438-A84F-B552-AB72D79CA2D4}"/>
          </ac:spMkLst>
        </pc:spChg>
        <pc:spChg chg="add mod">
          <ac:chgData name="Smith, Christopher" userId="55859027-47ff-4ec1-a263-656b30aeb6f0" providerId="ADAL" clId="{B8985E2E-A92E-4424-96EE-2C02BA502172}" dt="2023-08-09T17:32:00.826" v="1328" actId="2711"/>
          <ac:spMkLst>
            <pc:docMk/>
            <pc:sldMk cId="228336210" sldId="4084"/>
            <ac:spMk id="22" creationId="{9CFC2841-169D-22C8-52C3-B916F41414CC}"/>
          </ac:spMkLst>
        </pc:spChg>
        <pc:spChg chg="add mod">
          <ac:chgData name="Smith, Christopher" userId="55859027-47ff-4ec1-a263-656b30aeb6f0" providerId="ADAL" clId="{B8985E2E-A92E-4424-96EE-2C02BA502172}" dt="2023-08-09T17:32:09.057" v="1329" actId="2711"/>
          <ac:spMkLst>
            <pc:docMk/>
            <pc:sldMk cId="228336210" sldId="4084"/>
            <ac:spMk id="23" creationId="{39A64701-C0F8-E103-2B11-DFD86A66CB25}"/>
          </ac:spMkLst>
        </pc:spChg>
        <pc:spChg chg="add mod">
          <ac:chgData name="Smith, Christopher" userId="55859027-47ff-4ec1-a263-656b30aeb6f0" providerId="ADAL" clId="{B8985E2E-A92E-4424-96EE-2C02BA502172}" dt="2023-08-09T17:32:23.143" v="1341" actId="20577"/>
          <ac:spMkLst>
            <pc:docMk/>
            <pc:sldMk cId="228336210" sldId="4084"/>
            <ac:spMk id="24" creationId="{2805E676-EDF7-10E2-D29B-0D0D004D20A3}"/>
          </ac:spMkLst>
        </pc:spChg>
        <pc:spChg chg="add mod">
          <ac:chgData name="Smith, Christopher" userId="55859027-47ff-4ec1-a263-656b30aeb6f0" providerId="ADAL" clId="{B8985E2E-A92E-4424-96EE-2C02BA502172}" dt="2023-08-09T14:43:19.383" v="1115" actId="20577"/>
          <ac:spMkLst>
            <pc:docMk/>
            <pc:sldMk cId="228336210" sldId="4084"/>
            <ac:spMk id="25" creationId="{B263EB90-2048-CD74-58F8-F5C7D6C97520}"/>
          </ac:spMkLst>
        </pc:spChg>
        <pc:spChg chg="mod">
          <ac:chgData name="Smith, Christopher" userId="55859027-47ff-4ec1-a263-656b30aeb6f0" providerId="ADAL" clId="{B8985E2E-A92E-4424-96EE-2C02BA502172}" dt="2023-08-09T17:31:36.720" v="1324" actId="2711"/>
          <ac:spMkLst>
            <pc:docMk/>
            <pc:sldMk cId="228336210" sldId="4084"/>
            <ac:spMk id="39" creationId="{D70672EF-1A48-0446-BD62-76FB39FE4593}"/>
          </ac:spMkLst>
        </pc:spChg>
        <pc:spChg chg="mod">
          <ac:chgData name="Smith, Christopher" userId="55859027-47ff-4ec1-a263-656b30aeb6f0" providerId="ADAL" clId="{B8985E2E-A92E-4424-96EE-2C02BA502172}" dt="2023-08-09T14:43:16.011" v="1108" actId="1036"/>
          <ac:spMkLst>
            <pc:docMk/>
            <pc:sldMk cId="228336210" sldId="4084"/>
            <ac:spMk id="40" creationId="{84FA8A26-B119-3447-92E3-AD7A6FC26C0A}"/>
          </ac:spMkLst>
        </pc:spChg>
        <pc:spChg chg="mod">
          <ac:chgData name="Smith, Christopher" userId="55859027-47ff-4ec1-a263-656b30aeb6f0" providerId="ADAL" clId="{B8985E2E-A92E-4424-96EE-2C02BA502172}" dt="2023-08-09T17:31:55.359" v="1327" actId="2711"/>
          <ac:spMkLst>
            <pc:docMk/>
            <pc:sldMk cId="228336210" sldId="4084"/>
            <ac:spMk id="43" creationId="{0CA9D582-AE50-2245-91CA-8E1AA0B10B34}"/>
          </ac:spMkLst>
        </pc:spChg>
        <pc:spChg chg="mod">
          <ac:chgData name="Smith, Christopher" userId="55859027-47ff-4ec1-a263-656b30aeb6f0" providerId="ADAL" clId="{B8985E2E-A92E-4424-96EE-2C02BA502172}" dt="2023-08-09T14:43:16.011" v="1108" actId="1036"/>
          <ac:spMkLst>
            <pc:docMk/>
            <pc:sldMk cId="228336210" sldId="4084"/>
            <ac:spMk id="44" creationId="{E0AD1316-04CE-F14E-95B3-D18AE65E1C4B}"/>
          </ac:spMkLst>
        </pc:spChg>
        <pc:spChg chg="del mod">
          <ac:chgData name="Smith, Christopher" userId="55859027-47ff-4ec1-a263-656b30aeb6f0" providerId="ADAL" clId="{B8985E2E-A92E-4424-96EE-2C02BA502172}" dt="2023-08-08T17:29:33.591" v="562" actId="478"/>
          <ac:spMkLst>
            <pc:docMk/>
            <pc:sldMk cId="228336210" sldId="4084"/>
            <ac:spMk id="46" creationId="{90BB3114-6A20-C248-ACBD-217A4803CFB9}"/>
          </ac:spMkLst>
        </pc:spChg>
        <pc:spChg chg="mod">
          <ac:chgData name="Smith, Christopher" userId="55859027-47ff-4ec1-a263-656b30aeb6f0" providerId="ADAL" clId="{B8985E2E-A92E-4424-96EE-2C02BA502172}" dt="2023-08-09T14:43:16.011" v="1108" actId="1036"/>
          <ac:spMkLst>
            <pc:docMk/>
            <pc:sldMk cId="228336210" sldId="4084"/>
            <ac:spMk id="47" creationId="{CADF1FB4-92B2-584C-87A0-9F6291E4580F}"/>
          </ac:spMkLst>
        </pc:spChg>
        <pc:spChg chg="del mod">
          <ac:chgData name="Smith, Christopher" userId="55859027-47ff-4ec1-a263-656b30aeb6f0" providerId="ADAL" clId="{B8985E2E-A92E-4424-96EE-2C02BA502172}" dt="2023-08-08T17:29:32.097" v="561" actId="478"/>
          <ac:spMkLst>
            <pc:docMk/>
            <pc:sldMk cId="228336210" sldId="4084"/>
            <ac:spMk id="49" creationId="{BF75251A-9FD0-7B4F-9DEC-B5D5E37D5519}"/>
          </ac:spMkLst>
        </pc:spChg>
        <pc:spChg chg="mod">
          <ac:chgData name="Smith, Christopher" userId="55859027-47ff-4ec1-a263-656b30aeb6f0" providerId="ADAL" clId="{B8985E2E-A92E-4424-96EE-2C02BA502172}" dt="2023-08-09T14:43:16.011" v="1108" actId="1036"/>
          <ac:spMkLst>
            <pc:docMk/>
            <pc:sldMk cId="228336210" sldId="4084"/>
            <ac:spMk id="50" creationId="{16E3C17E-5CF8-684D-9618-5DF0EB1688DE}"/>
          </ac:spMkLst>
        </pc:spChg>
        <pc:spChg chg="del mod">
          <ac:chgData name="Smith, Christopher" userId="55859027-47ff-4ec1-a263-656b30aeb6f0" providerId="ADAL" clId="{B8985E2E-A92E-4424-96EE-2C02BA502172}" dt="2023-08-08T17:29:37.280" v="563" actId="478"/>
          <ac:spMkLst>
            <pc:docMk/>
            <pc:sldMk cId="228336210" sldId="4084"/>
            <ac:spMk id="52" creationId="{62960430-CBB6-CA41-A4BC-E0A1605B6B2A}"/>
          </ac:spMkLst>
        </pc:spChg>
        <pc:spChg chg="mod">
          <ac:chgData name="Smith, Christopher" userId="55859027-47ff-4ec1-a263-656b30aeb6f0" providerId="ADAL" clId="{B8985E2E-A92E-4424-96EE-2C02BA502172}" dt="2023-08-09T14:43:16.011" v="1108" actId="1036"/>
          <ac:spMkLst>
            <pc:docMk/>
            <pc:sldMk cId="228336210" sldId="4084"/>
            <ac:spMk id="53" creationId="{B4875029-B5D4-9146-BFF2-737B9A910C8F}"/>
          </ac:spMkLst>
        </pc:spChg>
        <pc:spChg chg="mod">
          <ac:chgData name="Smith, Christopher" userId="55859027-47ff-4ec1-a263-656b30aeb6f0" providerId="ADAL" clId="{B8985E2E-A92E-4424-96EE-2C02BA502172}" dt="2023-08-09T14:43:16.011" v="1108" actId="1036"/>
          <ac:spMkLst>
            <pc:docMk/>
            <pc:sldMk cId="228336210" sldId="4084"/>
            <ac:spMk id="54" creationId="{787C3EE7-5B7D-B949-ACAF-405B4A6F748C}"/>
          </ac:spMkLst>
        </pc:spChg>
        <pc:spChg chg="mod">
          <ac:chgData name="Smith, Christopher" userId="55859027-47ff-4ec1-a263-656b30aeb6f0" providerId="ADAL" clId="{B8985E2E-A92E-4424-96EE-2C02BA502172}" dt="2023-08-09T14:43:16.011" v="1108" actId="1036"/>
          <ac:spMkLst>
            <pc:docMk/>
            <pc:sldMk cId="228336210" sldId="4084"/>
            <ac:spMk id="55" creationId="{9A7B16C5-BEFC-7B44-9792-C4BD29A74513}"/>
          </ac:spMkLst>
        </pc:spChg>
        <pc:spChg chg="mod">
          <ac:chgData name="Smith, Christopher" userId="55859027-47ff-4ec1-a263-656b30aeb6f0" providerId="ADAL" clId="{B8985E2E-A92E-4424-96EE-2C02BA502172}" dt="2023-08-09T14:43:16.011" v="1108" actId="1036"/>
          <ac:spMkLst>
            <pc:docMk/>
            <pc:sldMk cId="228336210" sldId="4084"/>
            <ac:spMk id="56" creationId="{E262B2C5-6486-A84E-9302-68ED3195BB5D}"/>
          </ac:spMkLst>
        </pc:spChg>
        <pc:spChg chg="mod">
          <ac:chgData name="Smith, Christopher" userId="55859027-47ff-4ec1-a263-656b30aeb6f0" providerId="ADAL" clId="{B8985E2E-A92E-4424-96EE-2C02BA502172}" dt="2023-08-09T14:43:16.011" v="1108" actId="1036"/>
          <ac:spMkLst>
            <pc:docMk/>
            <pc:sldMk cId="228336210" sldId="4084"/>
            <ac:spMk id="57" creationId="{71EE43AD-67A1-E144-8A0F-CD104F04921A}"/>
          </ac:spMkLst>
        </pc:spChg>
        <pc:spChg chg="mod">
          <ac:chgData name="Smith, Christopher" userId="55859027-47ff-4ec1-a263-656b30aeb6f0" providerId="ADAL" clId="{B8985E2E-A92E-4424-96EE-2C02BA502172}" dt="2023-08-09T14:43:16.011" v="1108" actId="1036"/>
          <ac:spMkLst>
            <pc:docMk/>
            <pc:sldMk cId="228336210" sldId="4084"/>
            <ac:spMk id="58" creationId="{74E50A95-4F71-2B46-8D70-F9BF0EFFC51D}"/>
          </ac:spMkLst>
        </pc:spChg>
        <pc:spChg chg="mod">
          <ac:chgData name="Smith, Christopher" userId="55859027-47ff-4ec1-a263-656b30aeb6f0" providerId="ADAL" clId="{B8985E2E-A92E-4424-96EE-2C02BA502172}" dt="2023-08-09T14:43:16.011" v="1108" actId="1036"/>
          <ac:spMkLst>
            <pc:docMk/>
            <pc:sldMk cId="228336210" sldId="4084"/>
            <ac:spMk id="59" creationId="{6A198BE5-B2CC-D542-AAFF-F274CAD6BB91}"/>
          </ac:spMkLst>
        </pc:spChg>
        <pc:spChg chg="del mod">
          <ac:chgData name="Smith, Christopher" userId="55859027-47ff-4ec1-a263-656b30aeb6f0" providerId="ADAL" clId="{B8985E2E-A92E-4424-96EE-2C02BA502172}" dt="2023-08-08T17:34:36.306" v="721"/>
          <ac:spMkLst>
            <pc:docMk/>
            <pc:sldMk cId="228336210" sldId="4084"/>
            <ac:spMk id="60" creationId="{4369BBD2-F0D9-8A47-9976-04186F0C30D0}"/>
          </ac:spMkLst>
        </pc:spChg>
      </pc:sldChg>
      <pc:sldChg chg="del">
        <pc:chgData name="Smith, Christopher" userId="55859027-47ff-4ec1-a263-656b30aeb6f0" providerId="ADAL" clId="{B8985E2E-A92E-4424-96EE-2C02BA502172}" dt="2023-08-09T17:31:04.450" v="1321" actId="47"/>
        <pc:sldMkLst>
          <pc:docMk/>
          <pc:sldMk cId="3915874175" sldId="4087"/>
        </pc:sldMkLst>
      </pc:sldChg>
      <pc:sldChg chg="addSp delSp modSp del mod addAnim delAnim">
        <pc:chgData name="Smith, Christopher" userId="55859027-47ff-4ec1-a263-656b30aeb6f0" providerId="ADAL" clId="{B8985E2E-A92E-4424-96EE-2C02BA502172}" dt="2023-08-24T19:43:30.081" v="3665" actId="47"/>
        <pc:sldMkLst>
          <pc:docMk/>
          <pc:sldMk cId="1524461815" sldId="4089"/>
        </pc:sldMkLst>
        <pc:spChg chg="add mod">
          <ac:chgData name="Smith, Christopher" userId="55859027-47ff-4ec1-a263-656b30aeb6f0" providerId="ADAL" clId="{B8985E2E-A92E-4424-96EE-2C02BA502172}" dt="2023-08-08T17:06:11.875" v="5" actId="1076"/>
          <ac:spMkLst>
            <pc:docMk/>
            <pc:sldMk cId="1524461815" sldId="4089"/>
            <ac:spMk id="2" creationId="{5CF79647-3772-BDB0-349D-1575114BADC4}"/>
          </ac:spMkLst>
        </pc:spChg>
        <pc:spChg chg="add del">
          <ac:chgData name="Smith, Christopher" userId="55859027-47ff-4ec1-a263-656b30aeb6f0" providerId="ADAL" clId="{B8985E2E-A92E-4424-96EE-2C02BA502172}" dt="2023-08-08T17:05:49.762" v="2" actId="478"/>
          <ac:spMkLst>
            <pc:docMk/>
            <pc:sldMk cId="1524461815" sldId="4089"/>
            <ac:spMk id="5" creationId="{17DB3A94-2FA2-4836-9BAD-D8668B266769}"/>
          </ac:spMkLst>
        </pc:spChg>
        <pc:spChg chg="add del">
          <ac:chgData name="Smith, Christopher" userId="55859027-47ff-4ec1-a263-656b30aeb6f0" providerId="ADAL" clId="{B8985E2E-A92E-4424-96EE-2C02BA502172}" dt="2023-08-09T17:31:23.441" v="1323" actId="478"/>
          <ac:spMkLst>
            <pc:docMk/>
            <pc:sldMk cId="1524461815" sldId="4089"/>
            <ac:spMk id="28" creationId="{7C61C199-EFB2-04A3-6386-96F630A133EA}"/>
          </ac:spMkLst>
        </pc:spChg>
        <pc:grpChg chg="add del">
          <ac:chgData name="Smith, Christopher" userId="55859027-47ff-4ec1-a263-656b30aeb6f0" providerId="ADAL" clId="{B8985E2E-A92E-4424-96EE-2C02BA502172}" dt="2023-08-09T17:31:23.441" v="1323" actId="478"/>
          <ac:grpSpMkLst>
            <pc:docMk/>
            <pc:sldMk cId="1524461815" sldId="4089"/>
            <ac:grpSpMk id="29" creationId="{8E7DAF72-4FCC-A88A-9AE1-8B1471D475DC}"/>
          </ac:grpSpMkLst>
        </pc:grpChg>
        <pc:grpChg chg="add del">
          <ac:chgData name="Smith, Christopher" userId="55859027-47ff-4ec1-a263-656b30aeb6f0" providerId="ADAL" clId="{B8985E2E-A92E-4424-96EE-2C02BA502172}" dt="2023-08-09T17:31:23.441" v="1323" actId="478"/>
          <ac:grpSpMkLst>
            <pc:docMk/>
            <pc:sldMk cId="1524461815" sldId="4089"/>
            <ac:grpSpMk id="30" creationId="{9F814741-66AD-9103-A6FA-3B4CE796D632}"/>
          </ac:grpSpMkLst>
        </pc:grpChg>
        <pc:grpChg chg="add del">
          <ac:chgData name="Smith, Christopher" userId="55859027-47ff-4ec1-a263-656b30aeb6f0" providerId="ADAL" clId="{B8985E2E-A92E-4424-96EE-2C02BA502172}" dt="2023-08-09T17:31:23.441" v="1323" actId="478"/>
          <ac:grpSpMkLst>
            <pc:docMk/>
            <pc:sldMk cId="1524461815" sldId="4089"/>
            <ac:grpSpMk id="32" creationId="{BD9FDA33-E779-164F-8404-00BF7C14A6DF}"/>
          </ac:grpSpMkLst>
        </pc:grpChg>
        <pc:picChg chg="add del">
          <ac:chgData name="Smith, Christopher" userId="55859027-47ff-4ec1-a263-656b30aeb6f0" providerId="ADAL" clId="{B8985E2E-A92E-4424-96EE-2C02BA502172}" dt="2023-08-08T17:05:50.822" v="3" actId="478"/>
          <ac:picMkLst>
            <pc:docMk/>
            <pc:sldMk cId="1524461815" sldId="4089"/>
            <ac:picMk id="3" creationId="{CDFAFC63-9F4D-AB2A-47F7-59F474F3B6E2}"/>
          </ac:picMkLst>
        </pc:picChg>
        <pc:cxnChg chg="mod">
          <ac:chgData name="Smith, Christopher" userId="55859027-47ff-4ec1-a263-656b30aeb6f0" providerId="ADAL" clId="{B8985E2E-A92E-4424-96EE-2C02BA502172}" dt="2023-08-09T17:31:23.441" v="1323" actId="478"/>
          <ac:cxnSpMkLst>
            <pc:docMk/>
            <pc:sldMk cId="1524461815" sldId="4089"/>
            <ac:cxnSpMk id="13" creationId="{F976AA90-23F6-35D3-B4CD-E51D142295CE}"/>
          </ac:cxnSpMkLst>
        </pc:cxnChg>
        <pc:cxnChg chg="mod">
          <ac:chgData name="Smith, Christopher" userId="55859027-47ff-4ec1-a263-656b30aeb6f0" providerId="ADAL" clId="{B8985E2E-A92E-4424-96EE-2C02BA502172}" dt="2023-08-09T17:31:23.441" v="1323" actId="478"/>
          <ac:cxnSpMkLst>
            <pc:docMk/>
            <pc:sldMk cId="1524461815" sldId="4089"/>
            <ac:cxnSpMk id="18" creationId="{0FE5F230-E50D-684F-A6CD-5EFAC7DD7F6A}"/>
          </ac:cxnSpMkLst>
        </pc:cxnChg>
      </pc:sldChg>
      <pc:sldChg chg="modSp add mod modAnim">
        <pc:chgData name="Smith, Christopher" userId="55859027-47ff-4ec1-a263-656b30aeb6f0" providerId="ADAL" clId="{B8985E2E-A92E-4424-96EE-2C02BA502172}" dt="2023-08-10T17:28:53.561" v="1656"/>
        <pc:sldMkLst>
          <pc:docMk/>
          <pc:sldMk cId="697551406" sldId="4090"/>
        </pc:sldMkLst>
        <pc:spChg chg="mod">
          <ac:chgData name="Smith, Christopher" userId="55859027-47ff-4ec1-a263-656b30aeb6f0" providerId="ADAL" clId="{B8985E2E-A92E-4424-96EE-2C02BA502172}" dt="2023-08-10T17:28:41.353" v="1644" actId="1035"/>
          <ac:spMkLst>
            <pc:docMk/>
            <pc:sldMk cId="697551406" sldId="4090"/>
            <ac:spMk id="5" creationId="{17DB3A94-2FA2-4836-9BAD-D8668B266769}"/>
          </ac:spMkLst>
        </pc:spChg>
        <pc:grpChg chg="mod">
          <ac:chgData name="Smith, Christopher" userId="55859027-47ff-4ec1-a263-656b30aeb6f0" providerId="ADAL" clId="{B8985E2E-A92E-4424-96EE-2C02BA502172}" dt="2023-08-10T17:28:46.181" v="1655" actId="1035"/>
          <ac:grpSpMkLst>
            <pc:docMk/>
            <pc:sldMk cId="697551406" sldId="4090"/>
            <ac:grpSpMk id="9" creationId="{E96E391A-223C-AAAD-6571-F41A958F61A1}"/>
          </ac:grpSpMkLst>
        </pc:grpChg>
        <pc:grpChg chg="mod">
          <ac:chgData name="Smith, Christopher" userId="55859027-47ff-4ec1-a263-656b30aeb6f0" providerId="ADAL" clId="{B8985E2E-A92E-4424-96EE-2C02BA502172}" dt="2023-08-10T17:28:46.181" v="1655" actId="1035"/>
          <ac:grpSpMkLst>
            <pc:docMk/>
            <pc:sldMk cId="697551406" sldId="4090"/>
            <ac:grpSpMk id="10" creationId="{CA9941E1-298A-A294-4B8F-9C10EEDA9A03}"/>
          </ac:grpSpMkLst>
        </pc:grpChg>
      </pc:sldChg>
      <pc:sldChg chg="addSp delSp modSp add mod delAnim modAnim modNotesTx">
        <pc:chgData name="Smith, Christopher" userId="55859027-47ff-4ec1-a263-656b30aeb6f0" providerId="ADAL" clId="{B8985E2E-A92E-4424-96EE-2C02BA502172}" dt="2023-08-24T15:08:59.677" v="3664" actId="20577"/>
        <pc:sldMkLst>
          <pc:docMk/>
          <pc:sldMk cId="487469636" sldId="4091"/>
        </pc:sldMkLst>
        <pc:spChg chg="add del mod">
          <ac:chgData name="Smith, Christopher" userId="55859027-47ff-4ec1-a263-656b30aeb6f0" providerId="ADAL" clId="{B8985E2E-A92E-4424-96EE-2C02BA502172}" dt="2023-08-17T19:46:01.588" v="3169" actId="767"/>
          <ac:spMkLst>
            <pc:docMk/>
            <pc:sldMk cId="487469636" sldId="4091"/>
            <ac:spMk id="2" creationId="{2FE46412-5327-FCB8-A60B-D97E9D3876CC}"/>
          </ac:spMkLst>
        </pc:spChg>
        <pc:spChg chg="mod">
          <ac:chgData name="Smith, Christopher" userId="55859027-47ff-4ec1-a263-656b30aeb6f0" providerId="ADAL" clId="{B8985E2E-A92E-4424-96EE-2C02BA502172}" dt="2023-08-10T17:37:51.855" v="1922" actId="20577"/>
          <ac:spMkLst>
            <pc:docMk/>
            <pc:sldMk cId="487469636" sldId="4091"/>
            <ac:spMk id="4" creationId="{DC135820-13E1-4625-BB68-1A2C5B8FC7BD}"/>
          </ac:spMkLst>
        </pc:spChg>
        <pc:spChg chg="mod">
          <ac:chgData name="Smith, Christopher" userId="55859027-47ff-4ec1-a263-656b30aeb6f0" providerId="ADAL" clId="{B8985E2E-A92E-4424-96EE-2C02BA502172}" dt="2023-08-24T15:08:59.677" v="3664" actId="20577"/>
          <ac:spMkLst>
            <pc:docMk/>
            <pc:sldMk cId="487469636" sldId="4091"/>
            <ac:spMk id="5" creationId="{17DB3A94-2FA2-4836-9BAD-D8668B266769}"/>
          </ac:spMkLst>
        </pc:spChg>
        <pc:spChg chg="add mod">
          <ac:chgData name="Smith, Christopher" userId="55859027-47ff-4ec1-a263-656b30aeb6f0" providerId="ADAL" clId="{B8985E2E-A92E-4424-96EE-2C02BA502172}" dt="2023-08-10T17:26:27.050" v="1597"/>
          <ac:spMkLst>
            <pc:docMk/>
            <pc:sldMk cId="487469636" sldId="4091"/>
            <ac:spMk id="8" creationId="{ADA74BD1-06F8-B840-878E-09FE1D68AE53}"/>
          </ac:spMkLst>
        </pc:spChg>
        <pc:spChg chg="add mod">
          <ac:chgData name="Smith, Christopher" userId="55859027-47ff-4ec1-a263-656b30aeb6f0" providerId="ADAL" clId="{B8985E2E-A92E-4424-96EE-2C02BA502172}" dt="2023-08-10T17:26:27.050" v="1597"/>
          <ac:spMkLst>
            <pc:docMk/>
            <pc:sldMk cId="487469636" sldId="4091"/>
            <ac:spMk id="11" creationId="{A9E66172-AAF0-3048-B70A-B8B8132251C4}"/>
          </ac:spMkLst>
        </pc:spChg>
        <pc:spChg chg="add mod">
          <ac:chgData name="Smith, Christopher" userId="55859027-47ff-4ec1-a263-656b30aeb6f0" providerId="ADAL" clId="{B8985E2E-A92E-4424-96EE-2C02BA502172}" dt="2023-08-10T17:26:27.050" v="1597"/>
          <ac:spMkLst>
            <pc:docMk/>
            <pc:sldMk cId="487469636" sldId="4091"/>
            <ac:spMk id="12" creationId="{28BF0213-C32D-164C-83CA-CBCDDDD99C28}"/>
          </ac:spMkLst>
        </pc:spChg>
        <pc:spChg chg="add mod">
          <ac:chgData name="Smith, Christopher" userId="55859027-47ff-4ec1-a263-656b30aeb6f0" providerId="ADAL" clId="{B8985E2E-A92E-4424-96EE-2C02BA502172}" dt="2023-08-10T17:26:27.050" v="1597"/>
          <ac:spMkLst>
            <pc:docMk/>
            <pc:sldMk cId="487469636" sldId="4091"/>
            <ac:spMk id="13" creationId="{9AF2466B-F11C-F249-A8D8-97ABD27DBE96}"/>
          </ac:spMkLst>
        </pc:spChg>
        <pc:spChg chg="add mod">
          <ac:chgData name="Smith, Christopher" userId="55859027-47ff-4ec1-a263-656b30aeb6f0" providerId="ADAL" clId="{B8985E2E-A92E-4424-96EE-2C02BA502172}" dt="2023-08-10T17:26:27.050" v="1597"/>
          <ac:spMkLst>
            <pc:docMk/>
            <pc:sldMk cId="487469636" sldId="4091"/>
            <ac:spMk id="14" creationId="{7F88F2DE-B575-C147-A882-3B471746B943}"/>
          </ac:spMkLst>
        </pc:spChg>
        <pc:spChg chg="add mod">
          <ac:chgData name="Smith, Christopher" userId="55859027-47ff-4ec1-a263-656b30aeb6f0" providerId="ADAL" clId="{B8985E2E-A92E-4424-96EE-2C02BA502172}" dt="2023-08-10T17:26:27.050" v="1597"/>
          <ac:spMkLst>
            <pc:docMk/>
            <pc:sldMk cId="487469636" sldId="4091"/>
            <ac:spMk id="15" creationId="{1AB104FF-FD1E-424A-A999-7B1F9A1201E8}"/>
          </ac:spMkLst>
        </pc:spChg>
        <pc:spChg chg="add mod">
          <ac:chgData name="Smith, Christopher" userId="55859027-47ff-4ec1-a263-656b30aeb6f0" providerId="ADAL" clId="{B8985E2E-A92E-4424-96EE-2C02BA502172}" dt="2023-08-10T17:26:27.050" v="1597"/>
          <ac:spMkLst>
            <pc:docMk/>
            <pc:sldMk cId="487469636" sldId="4091"/>
            <ac:spMk id="16" creationId="{136BE1B2-C9E8-E747-912F-B2F642648A29}"/>
          </ac:spMkLst>
        </pc:spChg>
        <pc:spChg chg="add mod">
          <ac:chgData name="Smith, Christopher" userId="55859027-47ff-4ec1-a263-656b30aeb6f0" providerId="ADAL" clId="{B8985E2E-A92E-4424-96EE-2C02BA502172}" dt="2023-08-10T17:26:27.050" v="1597"/>
          <ac:spMkLst>
            <pc:docMk/>
            <pc:sldMk cId="487469636" sldId="4091"/>
            <ac:spMk id="17" creationId="{F1ECDE4B-B25E-BF44-9A2D-A2D46FE16F34}"/>
          </ac:spMkLst>
        </pc:spChg>
        <pc:spChg chg="add mod">
          <ac:chgData name="Smith, Christopher" userId="55859027-47ff-4ec1-a263-656b30aeb6f0" providerId="ADAL" clId="{B8985E2E-A92E-4424-96EE-2C02BA502172}" dt="2023-08-10T17:26:27.050" v="1597"/>
          <ac:spMkLst>
            <pc:docMk/>
            <pc:sldMk cId="487469636" sldId="4091"/>
            <ac:spMk id="18" creationId="{50E43B9E-FBBA-3949-AD15-F5D403EEAD68}"/>
          </ac:spMkLst>
        </pc:spChg>
        <pc:spChg chg="add mod">
          <ac:chgData name="Smith, Christopher" userId="55859027-47ff-4ec1-a263-656b30aeb6f0" providerId="ADAL" clId="{B8985E2E-A92E-4424-96EE-2C02BA502172}" dt="2023-08-10T17:26:27.050" v="1597"/>
          <ac:spMkLst>
            <pc:docMk/>
            <pc:sldMk cId="487469636" sldId="4091"/>
            <ac:spMk id="19" creationId="{22D9802F-3E96-3145-A255-30DFC767BA28}"/>
          </ac:spMkLst>
        </pc:spChg>
        <pc:spChg chg="add mod">
          <ac:chgData name="Smith, Christopher" userId="55859027-47ff-4ec1-a263-656b30aeb6f0" providerId="ADAL" clId="{B8985E2E-A92E-4424-96EE-2C02BA502172}" dt="2023-08-10T17:26:27.050" v="1597"/>
          <ac:spMkLst>
            <pc:docMk/>
            <pc:sldMk cId="487469636" sldId="4091"/>
            <ac:spMk id="20" creationId="{28C745AE-1864-9347-A1A4-E166948AF853}"/>
          </ac:spMkLst>
        </pc:spChg>
        <pc:spChg chg="add mod">
          <ac:chgData name="Smith, Christopher" userId="55859027-47ff-4ec1-a263-656b30aeb6f0" providerId="ADAL" clId="{B8985E2E-A92E-4424-96EE-2C02BA502172}" dt="2023-08-10T17:26:27.050" v="1597"/>
          <ac:spMkLst>
            <pc:docMk/>
            <pc:sldMk cId="487469636" sldId="4091"/>
            <ac:spMk id="21" creationId="{6E6B10FF-7D64-BB49-A811-A4619D45C1C0}"/>
          </ac:spMkLst>
        </pc:spChg>
        <pc:spChg chg="add mod">
          <ac:chgData name="Smith, Christopher" userId="55859027-47ff-4ec1-a263-656b30aeb6f0" providerId="ADAL" clId="{B8985E2E-A92E-4424-96EE-2C02BA502172}" dt="2023-08-10T17:26:27.050" v="1597"/>
          <ac:spMkLst>
            <pc:docMk/>
            <pc:sldMk cId="487469636" sldId="4091"/>
            <ac:spMk id="22" creationId="{63FE44C1-AC4B-024C-A3FF-B03E7CF2CF59}"/>
          </ac:spMkLst>
        </pc:spChg>
        <pc:spChg chg="add mod">
          <ac:chgData name="Smith, Christopher" userId="55859027-47ff-4ec1-a263-656b30aeb6f0" providerId="ADAL" clId="{B8985E2E-A92E-4424-96EE-2C02BA502172}" dt="2023-08-10T17:26:27.050" v="1597"/>
          <ac:spMkLst>
            <pc:docMk/>
            <pc:sldMk cId="487469636" sldId="4091"/>
            <ac:spMk id="23" creationId="{CDDC141D-F16F-0746-94F7-D9122DDF2B2A}"/>
          </ac:spMkLst>
        </pc:spChg>
        <pc:spChg chg="add del mod">
          <ac:chgData name="Smith, Christopher" userId="55859027-47ff-4ec1-a263-656b30aeb6f0" providerId="ADAL" clId="{B8985E2E-A92E-4424-96EE-2C02BA502172}" dt="2023-08-10T17:27:46.341" v="1600"/>
          <ac:spMkLst>
            <pc:docMk/>
            <pc:sldMk cId="487469636" sldId="4091"/>
            <ac:spMk id="24" creationId="{F137E440-3CD7-835D-F031-B5B8218F02AF}"/>
          </ac:spMkLst>
        </pc:spChg>
        <pc:spChg chg="add del mod">
          <ac:chgData name="Smith, Christopher" userId="55859027-47ff-4ec1-a263-656b30aeb6f0" providerId="ADAL" clId="{B8985E2E-A92E-4424-96EE-2C02BA502172}" dt="2023-08-10T17:27:46.341" v="1600"/>
          <ac:spMkLst>
            <pc:docMk/>
            <pc:sldMk cId="487469636" sldId="4091"/>
            <ac:spMk id="25" creationId="{E2BB0A97-8D06-BB7F-25E7-B362FDDB46D9}"/>
          </ac:spMkLst>
        </pc:spChg>
        <pc:spChg chg="add del mod">
          <ac:chgData name="Smith, Christopher" userId="55859027-47ff-4ec1-a263-656b30aeb6f0" providerId="ADAL" clId="{B8985E2E-A92E-4424-96EE-2C02BA502172}" dt="2023-08-10T17:27:46.341" v="1600"/>
          <ac:spMkLst>
            <pc:docMk/>
            <pc:sldMk cId="487469636" sldId="4091"/>
            <ac:spMk id="26" creationId="{F5342FA5-19C0-27CD-8656-E8397D9C6884}"/>
          </ac:spMkLst>
        </pc:spChg>
        <pc:spChg chg="add del mod">
          <ac:chgData name="Smith, Christopher" userId="55859027-47ff-4ec1-a263-656b30aeb6f0" providerId="ADAL" clId="{B8985E2E-A92E-4424-96EE-2C02BA502172}" dt="2023-08-10T17:27:46.341" v="1600"/>
          <ac:spMkLst>
            <pc:docMk/>
            <pc:sldMk cId="487469636" sldId="4091"/>
            <ac:spMk id="27" creationId="{77E5FF54-001C-704C-AFB3-AAE526B96A91}"/>
          </ac:spMkLst>
        </pc:spChg>
        <pc:spChg chg="add del mod">
          <ac:chgData name="Smith, Christopher" userId="55859027-47ff-4ec1-a263-656b30aeb6f0" providerId="ADAL" clId="{B8985E2E-A92E-4424-96EE-2C02BA502172}" dt="2023-08-10T17:27:46.341" v="1600"/>
          <ac:spMkLst>
            <pc:docMk/>
            <pc:sldMk cId="487469636" sldId="4091"/>
            <ac:spMk id="28" creationId="{0E729EB8-5122-C937-86CB-5F053CEAE6F0}"/>
          </ac:spMkLst>
        </pc:spChg>
        <pc:spChg chg="add del mod">
          <ac:chgData name="Smith, Christopher" userId="55859027-47ff-4ec1-a263-656b30aeb6f0" providerId="ADAL" clId="{B8985E2E-A92E-4424-96EE-2C02BA502172}" dt="2023-08-10T17:27:46.341" v="1600"/>
          <ac:spMkLst>
            <pc:docMk/>
            <pc:sldMk cId="487469636" sldId="4091"/>
            <ac:spMk id="29" creationId="{E7BC1244-88DB-1331-C9EE-B0B47D270660}"/>
          </ac:spMkLst>
        </pc:spChg>
        <pc:spChg chg="add del mod">
          <ac:chgData name="Smith, Christopher" userId="55859027-47ff-4ec1-a263-656b30aeb6f0" providerId="ADAL" clId="{B8985E2E-A92E-4424-96EE-2C02BA502172}" dt="2023-08-10T17:27:46.341" v="1600"/>
          <ac:spMkLst>
            <pc:docMk/>
            <pc:sldMk cId="487469636" sldId="4091"/>
            <ac:spMk id="30" creationId="{A4B01BE0-6854-57F8-9F3C-0A89BB803030}"/>
          </ac:spMkLst>
        </pc:spChg>
        <pc:spChg chg="add del mod">
          <ac:chgData name="Smith, Christopher" userId="55859027-47ff-4ec1-a263-656b30aeb6f0" providerId="ADAL" clId="{B8985E2E-A92E-4424-96EE-2C02BA502172}" dt="2023-08-10T17:27:46.341" v="1600"/>
          <ac:spMkLst>
            <pc:docMk/>
            <pc:sldMk cId="487469636" sldId="4091"/>
            <ac:spMk id="31" creationId="{357762A1-0A31-78E1-E192-C0509F52DC43}"/>
          </ac:spMkLst>
        </pc:spChg>
        <pc:spChg chg="add del mod">
          <ac:chgData name="Smith, Christopher" userId="55859027-47ff-4ec1-a263-656b30aeb6f0" providerId="ADAL" clId="{B8985E2E-A92E-4424-96EE-2C02BA502172}" dt="2023-08-10T17:27:46.341" v="1600"/>
          <ac:spMkLst>
            <pc:docMk/>
            <pc:sldMk cId="487469636" sldId="4091"/>
            <ac:spMk id="32" creationId="{452247DC-99E9-AC29-0945-7C62009B629A}"/>
          </ac:spMkLst>
        </pc:spChg>
        <pc:spChg chg="add del mod">
          <ac:chgData name="Smith, Christopher" userId="55859027-47ff-4ec1-a263-656b30aeb6f0" providerId="ADAL" clId="{B8985E2E-A92E-4424-96EE-2C02BA502172}" dt="2023-08-10T17:27:46.341" v="1600"/>
          <ac:spMkLst>
            <pc:docMk/>
            <pc:sldMk cId="487469636" sldId="4091"/>
            <ac:spMk id="33" creationId="{4CF6BE34-54E8-EDCD-8EB2-BDC10C0F7B15}"/>
          </ac:spMkLst>
        </pc:spChg>
        <pc:spChg chg="add del mod">
          <ac:chgData name="Smith, Christopher" userId="55859027-47ff-4ec1-a263-656b30aeb6f0" providerId="ADAL" clId="{B8985E2E-A92E-4424-96EE-2C02BA502172}" dt="2023-08-10T17:27:46.341" v="1600"/>
          <ac:spMkLst>
            <pc:docMk/>
            <pc:sldMk cId="487469636" sldId="4091"/>
            <ac:spMk id="34" creationId="{4D3A7872-3714-F445-A767-43DF3B295B5B}"/>
          </ac:spMkLst>
        </pc:spChg>
        <pc:spChg chg="add del mod">
          <ac:chgData name="Smith, Christopher" userId="55859027-47ff-4ec1-a263-656b30aeb6f0" providerId="ADAL" clId="{B8985E2E-A92E-4424-96EE-2C02BA502172}" dt="2023-08-10T17:27:46.341" v="1600"/>
          <ac:spMkLst>
            <pc:docMk/>
            <pc:sldMk cId="487469636" sldId="4091"/>
            <ac:spMk id="35" creationId="{335A3F0E-B117-711E-D3C9-524FB3ABE4FE}"/>
          </ac:spMkLst>
        </pc:spChg>
        <pc:spChg chg="add del mod">
          <ac:chgData name="Smith, Christopher" userId="55859027-47ff-4ec1-a263-656b30aeb6f0" providerId="ADAL" clId="{B8985E2E-A92E-4424-96EE-2C02BA502172}" dt="2023-08-10T17:27:46.341" v="1600"/>
          <ac:spMkLst>
            <pc:docMk/>
            <pc:sldMk cId="487469636" sldId="4091"/>
            <ac:spMk id="36" creationId="{1BBE5008-B804-7AEB-7FBB-A64B67AE8446}"/>
          </ac:spMkLst>
        </pc:spChg>
        <pc:spChg chg="add del mod">
          <ac:chgData name="Smith, Christopher" userId="55859027-47ff-4ec1-a263-656b30aeb6f0" providerId="ADAL" clId="{B8985E2E-A92E-4424-96EE-2C02BA502172}" dt="2023-08-10T17:27:46.341" v="1600"/>
          <ac:spMkLst>
            <pc:docMk/>
            <pc:sldMk cId="487469636" sldId="4091"/>
            <ac:spMk id="37" creationId="{3BFB0EE7-87C6-B0A0-1FB6-B4D9928DCA62}"/>
          </ac:spMkLst>
        </pc:spChg>
        <pc:spChg chg="add mod topLvl">
          <ac:chgData name="Smith, Christopher" userId="55859027-47ff-4ec1-a263-656b30aeb6f0" providerId="ADAL" clId="{B8985E2E-A92E-4424-96EE-2C02BA502172}" dt="2023-08-10T17:39:25.296" v="1977" actId="1036"/>
          <ac:spMkLst>
            <pc:docMk/>
            <pc:sldMk cId="487469636" sldId="4091"/>
            <ac:spMk id="38" creationId="{E41E96F4-E3CB-5EBB-2084-D74F5D3FBAA3}"/>
          </ac:spMkLst>
        </pc:spChg>
        <pc:spChg chg="add mod topLvl">
          <ac:chgData name="Smith, Christopher" userId="55859027-47ff-4ec1-a263-656b30aeb6f0" providerId="ADAL" clId="{B8985E2E-A92E-4424-96EE-2C02BA502172}" dt="2023-08-10T17:39:25.296" v="1977" actId="1036"/>
          <ac:spMkLst>
            <pc:docMk/>
            <pc:sldMk cId="487469636" sldId="4091"/>
            <ac:spMk id="39" creationId="{ECCF01B5-2E57-8FBB-FBD3-460E83FCD9CB}"/>
          </ac:spMkLst>
        </pc:spChg>
        <pc:spChg chg="add mod topLvl">
          <ac:chgData name="Smith, Christopher" userId="55859027-47ff-4ec1-a263-656b30aeb6f0" providerId="ADAL" clId="{B8985E2E-A92E-4424-96EE-2C02BA502172}" dt="2023-08-10T17:39:25.296" v="1977" actId="1036"/>
          <ac:spMkLst>
            <pc:docMk/>
            <pc:sldMk cId="487469636" sldId="4091"/>
            <ac:spMk id="40" creationId="{1219BE22-0BBB-D4A2-CFE7-21C032D87CCF}"/>
          </ac:spMkLst>
        </pc:spChg>
        <pc:spChg chg="add mod topLvl">
          <ac:chgData name="Smith, Christopher" userId="55859027-47ff-4ec1-a263-656b30aeb6f0" providerId="ADAL" clId="{B8985E2E-A92E-4424-96EE-2C02BA502172}" dt="2023-08-10T17:39:25.296" v="1977" actId="1036"/>
          <ac:spMkLst>
            <pc:docMk/>
            <pc:sldMk cId="487469636" sldId="4091"/>
            <ac:spMk id="41" creationId="{8271BBFF-D4CE-D0D2-53E5-6C6B3A949A97}"/>
          </ac:spMkLst>
        </pc:spChg>
        <pc:spChg chg="add del mod topLvl">
          <ac:chgData name="Smith, Christopher" userId="55859027-47ff-4ec1-a263-656b30aeb6f0" providerId="ADAL" clId="{B8985E2E-A92E-4424-96EE-2C02BA502172}" dt="2023-08-10T17:31:49.942" v="1800" actId="478"/>
          <ac:spMkLst>
            <pc:docMk/>
            <pc:sldMk cId="487469636" sldId="4091"/>
            <ac:spMk id="46" creationId="{E63E11DD-9EE6-4BAB-5C59-55CED89A22FE}"/>
          </ac:spMkLst>
        </pc:spChg>
        <pc:spChg chg="add del mod topLvl">
          <ac:chgData name="Smith, Christopher" userId="55859027-47ff-4ec1-a263-656b30aeb6f0" providerId="ADAL" clId="{B8985E2E-A92E-4424-96EE-2C02BA502172}" dt="2023-08-10T17:31:43.523" v="1797" actId="478"/>
          <ac:spMkLst>
            <pc:docMk/>
            <pc:sldMk cId="487469636" sldId="4091"/>
            <ac:spMk id="57" creationId="{B003883D-9182-84AD-56CA-3A4BBCBEFAEC}"/>
          </ac:spMkLst>
        </pc:spChg>
        <pc:spChg chg="add del mod topLvl">
          <ac:chgData name="Smith, Christopher" userId="55859027-47ff-4ec1-a263-656b30aeb6f0" providerId="ADAL" clId="{B8985E2E-A92E-4424-96EE-2C02BA502172}" dt="2023-08-10T17:31:45.742" v="1798" actId="478"/>
          <ac:spMkLst>
            <pc:docMk/>
            <pc:sldMk cId="487469636" sldId="4091"/>
            <ac:spMk id="58" creationId="{CCCD7E65-31AE-E70E-7C8C-D7A09C6A39FB}"/>
          </ac:spMkLst>
        </pc:spChg>
        <pc:spChg chg="add del mod topLvl">
          <ac:chgData name="Smith, Christopher" userId="55859027-47ff-4ec1-a263-656b30aeb6f0" providerId="ADAL" clId="{B8985E2E-A92E-4424-96EE-2C02BA502172}" dt="2023-08-10T17:31:47.175" v="1799" actId="478"/>
          <ac:spMkLst>
            <pc:docMk/>
            <pc:sldMk cId="487469636" sldId="4091"/>
            <ac:spMk id="60" creationId="{583F8C2C-BE6E-4E9C-B3A8-B29EE7277817}"/>
          </ac:spMkLst>
        </pc:spChg>
        <pc:spChg chg="add mod topLvl">
          <ac:chgData name="Smith, Christopher" userId="55859027-47ff-4ec1-a263-656b30aeb6f0" providerId="ADAL" clId="{B8985E2E-A92E-4424-96EE-2C02BA502172}" dt="2023-08-17T19:53:16.236" v="3425" actId="552"/>
          <ac:spMkLst>
            <pc:docMk/>
            <pc:sldMk cId="487469636" sldId="4091"/>
            <ac:spMk id="62" creationId="{8D0C4FA1-723A-F6BA-99EF-03302BC91AAD}"/>
          </ac:spMkLst>
        </pc:spChg>
        <pc:spChg chg="add mod topLvl">
          <ac:chgData name="Smith, Christopher" userId="55859027-47ff-4ec1-a263-656b30aeb6f0" providerId="ADAL" clId="{B8985E2E-A92E-4424-96EE-2C02BA502172}" dt="2023-08-17T19:51:44.106" v="3371" actId="552"/>
          <ac:spMkLst>
            <pc:docMk/>
            <pc:sldMk cId="487469636" sldId="4091"/>
            <ac:spMk id="64" creationId="{14C1604F-61DD-B1D7-538A-EB8522D455F6}"/>
          </ac:spMkLst>
        </pc:spChg>
        <pc:spChg chg="add del mod">
          <ac:chgData name="Smith, Christopher" userId="55859027-47ff-4ec1-a263-656b30aeb6f0" providerId="ADAL" clId="{B8985E2E-A92E-4424-96EE-2C02BA502172}" dt="2023-08-10T17:29:43.541" v="1723" actId="478"/>
          <ac:spMkLst>
            <pc:docMk/>
            <pc:sldMk cId="487469636" sldId="4091"/>
            <ac:spMk id="65" creationId="{F5D2C952-3CE9-EB76-5AAB-F68FE30DDA00}"/>
          </ac:spMkLst>
        </pc:spChg>
        <pc:spChg chg="add del mod">
          <ac:chgData name="Smith, Christopher" userId="55859027-47ff-4ec1-a263-656b30aeb6f0" providerId="ADAL" clId="{B8985E2E-A92E-4424-96EE-2C02BA502172}" dt="2023-08-10T17:29:43.541" v="1723" actId="478"/>
          <ac:spMkLst>
            <pc:docMk/>
            <pc:sldMk cId="487469636" sldId="4091"/>
            <ac:spMk id="66" creationId="{F828FF12-EDFF-43FB-E2EA-00DD29167B8B}"/>
          </ac:spMkLst>
        </pc:spChg>
        <pc:spChg chg="add del mod">
          <ac:chgData name="Smith, Christopher" userId="55859027-47ff-4ec1-a263-656b30aeb6f0" providerId="ADAL" clId="{B8985E2E-A92E-4424-96EE-2C02BA502172}" dt="2023-08-10T17:29:46.080" v="1724" actId="478"/>
          <ac:spMkLst>
            <pc:docMk/>
            <pc:sldMk cId="487469636" sldId="4091"/>
            <ac:spMk id="67" creationId="{1C29E4D0-EC2E-F903-A5FD-CD08A6D9AE27}"/>
          </ac:spMkLst>
        </pc:spChg>
        <pc:spChg chg="add del mod">
          <ac:chgData name="Smith, Christopher" userId="55859027-47ff-4ec1-a263-656b30aeb6f0" providerId="ADAL" clId="{B8985E2E-A92E-4424-96EE-2C02BA502172}" dt="2023-08-10T17:29:46.080" v="1724" actId="478"/>
          <ac:spMkLst>
            <pc:docMk/>
            <pc:sldMk cId="487469636" sldId="4091"/>
            <ac:spMk id="68" creationId="{F60BDDA4-B111-44FC-9171-DCE99943C688}"/>
          </ac:spMkLst>
        </pc:spChg>
        <pc:spChg chg="add del mod">
          <ac:chgData name="Smith, Christopher" userId="55859027-47ff-4ec1-a263-656b30aeb6f0" providerId="ADAL" clId="{B8985E2E-A92E-4424-96EE-2C02BA502172}" dt="2023-08-10T17:29:48.247" v="1725" actId="478"/>
          <ac:spMkLst>
            <pc:docMk/>
            <pc:sldMk cId="487469636" sldId="4091"/>
            <ac:spMk id="69" creationId="{0CD80034-0637-7A0B-91BD-811BB4D3FFBA}"/>
          </ac:spMkLst>
        </pc:spChg>
        <pc:spChg chg="add del mod">
          <ac:chgData name="Smith, Christopher" userId="55859027-47ff-4ec1-a263-656b30aeb6f0" providerId="ADAL" clId="{B8985E2E-A92E-4424-96EE-2C02BA502172}" dt="2023-08-10T17:29:48.247" v="1725" actId="478"/>
          <ac:spMkLst>
            <pc:docMk/>
            <pc:sldMk cId="487469636" sldId="4091"/>
            <ac:spMk id="70" creationId="{A8325ED1-4617-6151-42C0-56D48F671DBA}"/>
          </ac:spMkLst>
        </pc:spChg>
        <pc:spChg chg="add mod">
          <ac:chgData name="Smith, Christopher" userId="55859027-47ff-4ec1-a263-656b30aeb6f0" providerId="ADAL" clId="{B8985E2E-A92E-4424-96EE-2C02BA502172}" dt="2023-08-17T19:54:51.340" v="3533" actId="552"/>
          <ac:spMkLst>
            <pc:docMk/>
            <pc:sldMk cId="487469636" sldId="4091"/>
            <ac:spMk id="73" creationId="{57CEA26D-D964-1A3A-7E3F-AD41351F4E77}"/>
          </ac:spMkLst>
        </pc:spChg>
        <pc:spChg chg="add mod">
          <ac:chgData name="Smith, Christopher" userId="55859027-47ff-4ec1-a263-656b30aeb6f0" providerId="ADAL" clId="{B8985E2E-A92E-4424-96EE-2C02BA502172}" dt="2023-08-17T19:51:34.585" v="3370" actId="552"/>
          <ac:spMkLst>
            <pc:docMk/>
            <pc:sldMk cId="487469636" sldId="4091"/>
            <ac:spMk id="74" creationId="{1E68DB3A-5353-FDDC-B873-F0D7DFE7B7F0}"/>
          </ac:spMkLst>
        </pc:spChg>
        <pc:spChg chg="add mod">
          <ac:chgData name="Smith, Christopher" userId="55859027-47ff-4ec1-a263-656b30aeb6f0" providerId="ADAL" clId="{B8985E2E-A92E-4424-96EE-2C02BA502172}" dt="2023-08-17T19:58:01.829" v="3642" actId="20577"/>
          <ac:spMkLst>
            <pc:docMk/>
            <pc:sldMk cId="487469636" sldId="4091"/>
            <ac:spMk id="75" creationId="{F0BC3357-4B9B-11FC-1F33-7463BD3771E0}"/>
          </ac:spMkLst>
        </pc:spChg>
        <pc:spChg chg="add mod">
          <ac:chgData name="Smith, Christopher" userId="55859027-47ff-4ec1-a263-656b30aeb6f0" providerId="ADAL" clId="{B8985E2E-A92E-4424-96EE-2C02BA502172}" dt="2023-08-17T19:53:16.236" v="3425" actId="552"/>
          <ac:spMkLst>
            <pc:docMk/>
            <pc:sldMk cId="487469636" sldId="4091"/>
            <ac:spMk id="76" creationId="{41E99646-118B-59D6-074A-545C011373AD}"/>
          </ac:spMkLst>
        </pc:spChg>
        <pc:spChg chg="add del mod">
          <ac:chgData name="Smith, Christopher" userId="55859027-47ff-4ec1-a263-656b30aeb6f0" providerId="ADAL" clId="{B8985E2E-A92E-4424-96EE-2C02BA502172}" dt="2023-08-10T19:22:23.036" v="2227" actId="478"/>
          <ac:spMkLst>
            <pc:docMk/>
            <pc:sldMk cId="487469636" sldId="4091"/>
            <ac:spMk id="77" creationId="{33650B53-704C-F54A-72E3-5656487F893E}"/>
          </ac:spMkLst>
        </pc:spChg>
        <pc:spChg chg="add del mod">
          <ac:chgData name="Smith, Christopher" userId="55859027-47ff-4ec1-a263-656b30aeb6f0" providerId="ADAL" clId="{B8985E2E-A92E-4424-96EE-2C02BA502172}" dt="2023-08-10T19:22:23.036" v="2227" actId="478"/>
          <ac:spMkLst>
            <pc:docMk/>
            <pc:sldMk cId="487469636" sldId="4091"/>
            <ac:spMk id="78" creationId="{430D9284-8DA5-9AF0-956C-5E013FC9C6C9}"/>
          </ac:spMkLst>
        </pc:spChg>
        <pc:spChg chg="add mod">
          <ac:chgData name="Smith, Christopher" userId="55859027-47ff-4ec1-a263-656b30aeb6f0" providerId="ADAL" clId="{B8985E2E-A92E-4424-96EE-2C02BA502172}" dt="2023-08-17T19:54:51.340" v="3533" actId="552"/>
          <ac:spMkLst>
            <pc:docMk/>
            <pc:sldMk cId="487469636" sldId="4091"/>
            <ac:spMk id="79" creationId="{53332BAA-06C8-606D-9C60-9AA91EA7519F}"/>
          </ac:spMkLst>
        </pc:spChg>
        <pc:spChg chg="add mod">
          <ac:chgData name="Smith, Christopher" userId="55859027-47ff-4ec1-a263-656b30aeb6f0" providerId="ADAL" clId="{B8985E2E-A92E-4424-96EE-2C02BA502172}" dt="2023-08-17T19:54:51.340" v="3533" actId="552"/>
          <ac:spMkLst>
            <pc:docMk/>
            <pc:sldMk cId="487469636" sldId="4091"/>
            <ac:spMk id="80" creationId="{24261D49-8360-016C-4A73-A605E58A1675}"/>
          </ac:spMkLst>
        </pc:spChg>
        <pc:spChg chg="add del mod">
          <ac:chgData name="Smith, Christopher" userId="55859027-47ff-4ec1-a263-656b30aeb6f0" providerId="ADAL" clId="{B8985E2E-A92E-4424-96EE-2C02BA502172}" dt="2023-08-10T19:36:08.116" v="2834" actId="478"/>
          <ac:spMkLst>
            <pc:docMk/>
            <pc:sldMk cId="487469636" sldId="4091"/>
            <ac:spMk id="81" creationId="{63C9E31F-9ABA-3519-AD45-958021625AD3}"/>
          </ac:spMkLst>
        </pc:spChg>
        <pc:spChg chg="add del mod">
          <ac:chgData name="Smith, Christopher" userId="55859027-47ff-4ec1-a263-656b30aeb6f0" providerId="ADAL" clId="{B8985E2E-A92E-4424-96EE-2C02BA502172}" dt="2023-08-10T19:36:08.116" v="2834" actId="478"/>
          <ac:spMkLst>
            <pc:docMk/>
            <pc:sldMk cId="487469636" sldId="4091"/>
            <ac:spMk id="82" creationId="{E22CC68F-2DF8-C660-BA9B-BC81AA97A9D3}"/>
          </ac:spMkLst>
        </pc:spChg>
        <pc:spChg chg="add del mod">
          <ac:chgData name="Smith, Christopher" userId="55859027-47ff-4ec1-a263-656b30aeb6f0" providerId="ADAL" clId="{B8985E2E-A92E-4424-96EE-2C02BA502172}" dt="2023-08-10T19:40:10.416" v="2872" actId="478"/>
          <ac:spMkLst>
            <pc:docMk/>
            <pc:sldMk cId="487469636" sldId="4091"/>
            <ac:spMk id="84" creationId="{1B6E16ED-602D-E0B3-957A-18171AB627A6}"/>
          </ac:spMkLst>
        </pc:spChg>
        <pc:spChg chg="add del mod">
          <ac:chgData name="Smith, Christopher" userId="55859027-47ff-4ec1-a263-656b30aeb6f0" providerId="ADAL" clId="{B8985E2E-A92E-4424-96EE-2C02BA502172}" dt="2023-08-10T19:56:23.201" v="2949" actId="478"/>
          <ac:spMkLst>
            <pc:docMk/>
            <pc:sldMk cId="487469636" sldId="4091"/>
            <ac:spMk id="88" creationId="{F867F029-4AB3-8261-E41E-97248393BBC7}"/>
          </ac:spMkLst>
        </pc:spChg>
        <pc:spChg chg="add del mod">
          <ac:chgData name="Smith, Christopher" userId="55859027-47ff-4ec1-a263-656b30aeb6f0" providerId="ADAL" clId="{B8985E2E-A92E-4424-96EE-2C02BA502172}" dt="2023-08-17T19:54:43.292" v="3532" actId="1037"/>
          <ac:spMkLst>
            <pc:docMk/>
            <pc:sldMk cId="487469636" sldId="4091"/>
            <ac:spMk id="90" creationId="{DC68BAB4-967C-8BBD-CF2A-D0E396B2046B}"/>
          </ac:spMkLst>
        </pc:spChg>
        <pc:grpChg chg="del">
          <ac:chgData name="Smith, Christopher" userId="55859027-47ff-4ec1-a263-656b30aeb6f0" providerId="ADAL" clId="{B8985E2E-A92E-4424-96EE-2C02BA502172}" dt="2023-08-10T17:25:34.361" v="1595" actId="478"/>
          <ac:grpSpMkLst>
            <pc:docMk/>
            <pc:sldMk cId="487469636" sldId="4091"/>
            <ac:grpSpMk id="9" creationId="{E96E391A-223C-AAAD-6571-F41A958F61A1}"/>
          </ac:grpSpMkLst>
        </pc:grpChg>
        <pc:grpChg chg="del">
          <ac:chgData name="Smith, Christopher" userId="55859027-47ff-4ec1-a263-656b30aeb6f0" providerId="ADAL" clId="{B8985E2E-A92E-4424-96EE-2C02BA502172}" dt="2023-08-10T17:25:34.361" v="1595" actId="478"/>
          <ac:grpSpMkLst>
            <pc:docMk/>
            <pc:sldMk cId="487469636" sldId="4091"/>
            <ac:grpSpMk id="10" creationId="{CA9941E1-298A-A294-4B8F-9C10EEDA9A03}"/>
          </ac:grpSpMkLst>
        </pc:grpChg>
        <pc:grpChg chg="add del mod">
          <ac:chgData name="Smith, Christopher" userId="55859027-47ff-4ec1-a263-656b30aeb6f0" providerId="ADAL" clId="{B8985E2E-A92E-4424-96EE-2C02BA502172}" dt="2023-08-10T17:30:40.558" v="1730" actId="165"/>
          <ac:grpSpMkLst>
            <pc:docMk/>
            <pc:sldMk cId="487469636" sldId="4091"/>
            <ac:grpSpMk id="71" creationId="{86CBD8BC-5D9B-47A3-990E-8D2164084CF7}"/>
          </ac:grpSpMkLst>
        </pc:grpChg>
        <pc:graphicFrameChg chg="add del mod">
          <ac:chgData name="Smith, Christopher" userId="55859027-47ff-4ec1-a263-656b30aeb6f0" providerId="ADAL" clId="{B8985E2E-A92E-4424-96EE-2C02BA502172}" dt="2023-08-17T19:53:57.232" v="3477" actId="478"/>
          <ac:graphicFrameMkLst>
            <pc:docMk/>
            <pc:sldMk cId="487469636" sldId="4091"/>
            <ac:graphicFrameMk id="3" creationId="{60CA942D-9C8C-0765-4FBF-68769D0D60E5}"/>
          </ac:graphicFrameMkLst>
        </pc:graphicFrameChg>
        <pc:graphicFrameChg chg="add del mod modGraphic">
          <ac:chgData name="Smith, Christopher" userId="55859027-47ff-4ec1-a263-656b30aeb6f0" providerId="ADAL" clId="{B8985E2E-A92E-4424-96EE-2C02BA502172}" dt="2023-08-10T17:42:04.508" v="2062" actId="478"/>
          <ac:graphicFrameMkLst>
            <pc:docMk/>
            <pc:sldMk cId="487469636" sldId="4091"/>
            <ac:graphicFrameMk id="72" creationId="{2CD2C0DD-5F5E-A7DB-82E8-8C2E5D75E113}"/>
          </ac:graphicFrameMkLst>
        </pc:graphicFrameChg>
        <pc:graphicFrameChg chg="add mod modGraphic">
          <ac:chgData name="Smith, Christopher" userId="55859027-47ff-4ec1-a263-656b30aeb6f0" providerId="ADAL" clId="{B8985E2E-A92E-4424-96EE-2C02BA502172}" dt="2023-08-17T19:55:06.194" v="3540" actId="20577"/>
          <ac:graphicFrameMkLst>
            <pc:docMk/>
            <pc:sldMk cId="487469636" sldId="4091"/>
            <ac:graphicFrameMk id="83" creationId="{EFFDA728-FD5B-0C48-FE18-BD5269753C65}"/>
          </ac:graphicFrameMkLst>
        </pc:graphicFrameChg>
        <pc:graphicFrameChg chg="add mod modGraphic">
          <ac:chgData name="Smith, Christopher" userId="55859027-47ff-4ec1-a263-656b30aeb6f0" providerId="ADAL" clId="{B8985E2E-A92E-4424-96EE-2C02BA502172}" dt="2023-08-17T19:52:00.190" v="3382" actId="1038"/>
          <ac:graphicFrameMkLst>
            <pc:docMk/>
            <pc:sldMk cId="487469636" sldId="4091"/>
            <ac:graphicFrameMk id="85" creationId="{068DD1BA-ADE0-8221-E43F-93BEAFED88D1}"/>
          </ac:graphicFrameMkLst>
        </pc:graphicFrameChg>
        <pc:graphicFrameChg chg="add mod modGraphic">
          <ac:chgData name="Smith, Christopher" userId="55859027-47ff-4ec1-a263-656b30aeb6f0" providerId="ADAL" clId="{B8985E2E-A92E-4424-96EE-2C02BA502172}" dt="2023-08-17T19:53:31.064" v="3470" actId="1036"/>
          <ac:graphicFrameMkLst>
            <pc:docMk/>
            <pc:sldMk cId="487469636" sldId="4091"/>
            <ac:graphicFrameMk id="86" creationId="{82B521C6-402F-EC6F-7A70-7BAD2BD4E227}"/>
          </ac:graphicFrameMkLst>
        </pc:graphicFrameChg>
        <pc:graphicFrameChg chg="add del mod">
          <ac:chgData name="Smith, Christopher" userId="55859027-47ff-4ec1-a263-656b30aeb6f0" providerId="ADAL" clId="{B8985E2E-A92E-4424-96EE-2C02BA502172}" dt="2023-08-10T19:54:28.250" v="2938" actId="478"/>
          <ac:graphicFrameMkLst>
            <pc:docMk/>
            <pc:sldMk cId="487469636" sldId="4091"/>
            <ac:graphicFrameMk id="87" creationId="{1D177053-6EDB-2338-1C3D-F8A4778E1527}"/>
          </ac:graphicFrameMkLst>
        </pc:graphicFrameChg>
      </pc:sldChg>
      <pc:sldChg chg="add del">
        <pc:chgData name="Smith, Christopher" userId="55859027-47ff-4ec1-a263-656b30aeb6f0" providerId="ADAL" clId="{B8985E2E-A92E-4424-96EE-2C02BA502172}" dt="2023-08-29T17:40:01.330" v="6504" actId="47"/>
        <pc:sldMkLst>
          <pc:docMk/>
          <pc:sldMk cId="4250793367" sldId="4092"/>
        </pc:sldMkLst>
      </pc:sldChg>
      <pc:sldChg chg="add del">
        <pc:chgData name="Smith, Christopher" userId="55859027-47ff-4ec1-a263-656b30aeb6f0" providerId="ADAL" clId="{B8985E2E-A92E-4424-96EE-2C02BA502172}" dt="2023-08-10T17:28:23.470" v="1605" actId="47"/>
        <pc:sldMkLst>
          <pc:docMk/>
          <pc:sldMk cId="3093729312" sldId="4098"/>
        </pc:sldMkLst>
      </pc:sldChg>
      <pc:sldChg chg="addSp delSp modSp add mod ord">
        <pc:chgData name="Smith, Christopher" userId="55859027-47ff-4ec1-a263-656b30aeb6f0" providerId="ADAL" clId="{B8985E2E-A92E-4424-96EE-2C02BA502172}" dt="2023-09-28T14:50:17.517" v="7866" actId="20577"/>
        <pc:sldMkLst>
          <pc:docMk/>
          <pc:sldMk cId="3915134498" sldId="4098"/>
        </pc:sldMkLst>
        <pc:spChg chg="add mod">
          <ac:chgData name="Smith, Christopher" userId="55859027-47ff-4ec1-a263-656b30aeb6f0" providerId="ADAL" clId="{B8985E2E-A92E-4424-96EE-2C02BA502172}" dt="2023-08-29T17:33:55.494" v="6312" actId="20577"/>
          <ac:spMkLst>
            <pc:docMk/>
            <pc:sldMk cId="3915134498" sldId="4098"/>
            <ac:spMk id="2" creationId="{5A4DDAC7-885C-1EAC-B280-66552554E8F3}"/>
          </ac:spMkLst>
        </pc:spChg>
        <pc:spChg chg="add mod">
          <ac:chgData name="Smith, Christopher" userId="55859027-47ff-4ec1-a263-656b30aeb6f0" providerId="ADAL" clId="{B8985E2E-A92E-4424-96EE-2C02BA502172}" dt="2023-08-29T17:35:09.955" v="6353" actId="20577"/>
          <ac:spMkLst>
            <pc:docMk/>
            <pc:sldMk cId="3915134498" sldId="4098"/>
            <ac:spMk id="3" creationId="{500825B3-CF3A-D5F5-3F90-DC8AC231070C}"/>
          </ac:spMkLst>
        </pc:spChg>
        <pc:spChg chg="del">
          <ac:chgData name="Smith, Christopher" userId="55859027-47ff-4ec1-a263-656b30aeb6f0" providerId="ADAL" clId="{B8985E2E-A92E-4424-96EE-2C02BA502172}" dt="2023-08-29T16:09:02.384" v="3670" actId="478"/>
          <ac:spMkLst>
            <pc:docMk/>
            <pc:sldMk cId="3915134498" sldId="4098"/>
            <ac:spMk id="4" creationId="{36318DBF-5635-B14B-A12D-E42C14DB9571}"/>
          </ac:spMkLst>
        </pc:spChg>
        <pc:spChg chg="del">
          <ac:chgData name="Smith, Christopher" userId="55859027-47ff-4ec1-a263-656b30aeb6f0" providerId="ADAL" clId="{B8985E2E-A92E-4424-96EE-2C02BA502172}" dt="2023-08-29T16:09:02.384" v="3670" actId="478"/>
          <ac:spMkLst>
            <pc:docMk/>
            <pc:sldMk cId="3915134498" sldId="4098"/>
            <ac:spMk id="5" creationId="{09F99C74-9EEA-2943-940E-EA4C51FBBF76}"/>
          </ac:spMkLst>
        </pc:spChg>
        <pc:spChg chg="add del mod">
          <ac:chgData name="Smith, Christopher" userId="55859027-47ff-4ec1-a263-656b30aeb6f0" providerId="ADAL" clId="{B8985E2E-A92E-4424-96EE-2C02BA502172}" dt="2023-09-27T18:11:34.674" v="7838" actId="478"/>
          <ac:spMkLst>
            <pc:docMk/>
            <pc:sldMk cId="3915134498" sldId="4098"/>
            <ac:spMk id="5" creationId="{1CBFE379-A7C8-C1EE-5CC2-28F562EA6A3D}"/>
          </ac:spMkLst>
        </pc:spChg>
        <pc:spChg chg="mod">
          <ac:chgData name="Smith, Christopher" userId="55859027-47ff-4ec1-a263-656b30aeb6f0" providerId="ADAL" clId="{B8985E2E-A92E-4424-96EE-2C02BA502172}" dt="2023-09-28T14:50:17.517" v="7866" actId="20577"/>
          <ac:spMkLst>
            <pc:docMk/>
            <pc:sldMk cId="3915134498" sldId="4098"/>
            <ac:spMk id="6" creationId="{83451BFB-C296-764C-9841-E71ED7442F31}"/>
          </ac:spMkLst>
        </pc:spChg>
        <pc:spChg chg="mod">
          <ac:chgData name="Smith, Christopher" userId="55859027-47ff-4ec1-a263-656b30aeb6f0" providerId="ADAL" clId="{B8985E2E-A92E-4424-96EE-2C02BA502172}" dt="2023-08-30T16:08:33.094" v="6964" actId="554"/>
          <ac:spMkLst>
            <pc:docMk/>
            <pc:sldMk cId="3915134498" sldId="4098"/>
            <ac:spMk id="7" creationId="{042EF76B-D31A-9C4B-924F-245FD75399C4}"/>
          </ac:spMkLst>
        </pc:spChg>
        <pc:spChg chg="mod">
          <ac:chgData name="Smith, Christopher" userId="55859027-47ff-4ec1-a263-656b30aeb6f0" providerId="ADAL" clId="{B8985E2E-A92E-4424-96EE-2C02BA502172}" dt="2023-08-30T16:09:11.293" v="6981" actId="20577"/>
          <ac:spMkLst>
            <pc:docMk/>
            <pc:sldMk cId="3915134498" sldId="4098"/>
            <ac:spMk id="8" creationId="{42C14894-052E-CB44-A7F8-771F12EAAD17}"/>
          </ac:spMkLst>
        </pc:spChg>
        <pc:spChg chg="mod">
          <ac:chgData name="Smith, Christopher" userId="55859027-47ff-4ec1-a263-656b30aeb6f0" providerId="ADAL" clId="{B8985E2E-A92E-4424-96EE-2C02BA502172}" dt="2023-08-29T16:34:07.022" v="5352" actId="554"/>
          <ac:spMkLst>
            <pc:docMk/>
            <pc:sldMk cId="3915134498" sldId="4098"/>
            <ac:spMk id="9" creationId="{5646CAFA-67CE-174F-BF0F-3CCD9870F810}"/>
          </ac:spMkLst>
        </pc:spChg>
        <pc:spChg chg="mod topLvl">
          <ac:chgData name="Smith, Christopher" userId="55859027-47ff-4ec1-a263-656b30aeb6f0" providerId="ADAL" clId="{B8985E2E-A92E-4424-96EE-2C02BA502172}" dt="2023-08-30T16:08:38.765" v="6965" actId="554"/>
          <ac:spMkLst>
            <pc:docMk/>
            <pc:sldMk cId="3915134498" sldId="4098"/>
            <ac:spMk id="10" creationId="{EC33CD39-A5A8-D04D-84A6-33D0AB17C6C4}"/>
          </ac:spMkLst>
        </pc:spChg>
        <pc:spChg chg="mod topLvl">
          <ac:chgData name="Smith, Christopher" userId="55859027-47ff-4ec1-a263-656b30aeb6f0" providerId="ADAL" clId="{B8985E2E-A92E-4424-96EE-2C02BA502172}" dt="2023-08-30T16:08:33.094" v="6964" actId="554"/>
          <ac:spMkLst>
            <pc:docMk/>
            <pc:sldMk cId="3915134498" sldId="4098"/>
            <ac:spMk id="11" creationId="{F0A63207-E5D3-F544-871B-D254032A63CD}"/>
          </ac:spMkLst>
        </pc:spChg>
        <pc:spChg chg="mod">
          <ac:chgData name="Smith, Christopher" userId="55859027-47ff-4ec1-a263-656b30aeb6f0" providerId="ADAL" clId="{B8985E2E-A92E-4424-96EE-2C02BA502172}" dt="2023-08-29T17:33:33.710" v="6294" actId="20577"/>
          <ac:spMkLst>
            <pc:docMk/>
            <pc:sldMk cId="3915134498" sldId="4098"/>
            <ac:spMk id="12" creationId="{C3557B73-27BB-E04B-A6BD-AFC4993AFEA8}"/>
          </ac:spMkLst>
        </pc:spChg>
        <pc:spChg chg="mod">
          <ac:chgData name="Smith, Christopher" userId="55859027-47ff-4ec1-a263-656b30aeb6f0" providerId="ADAL" clId="{B8985E2E-A92E-4424-96EE-2C02BA502172}" dt="2023-09-27T13:47:21.927" v="7683" actId="20577"/>
          <ac:spMkLst>
            <pc:docMk/>
            <pc:sldMk cId="3915134498" sldId="4098"/>
            <ac:spMk id="13" creationId="{88DCEA9F-B37E-3C4C-9185-EC08F16FD6EF}"/>
          </ac:spMkLst>
        </pc:spChg>
        <pc:spChg chg="mod">
          <ac:chgData name="Smith, Christopher" userId="55859027-47ff-4ec1-a263-656b30aeb6f0" providerId="ADAL" clId="{B8985E2E-A92E-4424-96EE-2C02BA502172}" dt="2023-08-29T17:22:16.532" v="6274" actId="1035"/>
          <ac:spMkLst>
            <pc:docMk/>
            <pc:sldMk cId="3915134498" sldId="4098"/>
            <ac:spMk id="14" creationId="{B5D281F9-131E-3845-A753-2C2F7BD7DEF2}"/>
          </ac:spMkLst>
        </pc:spChg>
        <pc:spChg chg="mod">
          <ac:chgData name="Smith, Christopher" userId="55859027-47ff-4ec1-a263-656b30aeb6f0" providerId="ADAL" clId="{B8985E2E-A92E-4424-96EE-2C02BA502172}" dt="2023-08-29T16:16:45.631" v="4162" actId="1035"/>
          <ac:spMkLst>
            <pc:docMk/>
            <pc:sldMk cId="3915134498" sldId="4098"/>
            <ac:spMk id="15" creationId="{482D5473-F4A9-C54E-B983-8FB48301BA83}"/>
          </ac:spMkLst>
        </pc:spChg>
        <pc:spChg chg="mod">
          <ac:chgData name="Smith, Christopher" userId="55859027-47ff-4ec1-a263-656b30aeb6f0" providerId="ADAL" clId="{B8985E2E-A92E-4424-96EE-2C02BA502172}" dt="2023-08-29T16:16:45.631" v="4162" actId="1035"/>
          <ac:spMkLst>
            <pc:docMk/>
            <pc:sldMk cId="3915134498" sldId="4098"/>
            <ac:spMk id="16" creationId="{23B09C38-482B-7E45-8CA9-26CA9FC3111F}"/>
          </ac:spMkLst>
        </pc:spChg>
        <pc:spChg chg="add del mod">
          <ac:chgData name="Smith, Christopher" userId="55859027-47ff-4ec1-a263-656b30aeb6f0" providerId="ADAL" clId="{B8985E2E-A92E-4424-96EE-2C02BA502172}" dt="2023-08-29T17:18:18.642" v="6245" actId="478"/>
          <ac:spMkLst>
            <pc:docMk/>
            <pc:sldMk cId="3915134498" sldId="4098"/>
            <ac:spMk id="17" creationId="{D3319B61-BFDD-3B40-BAA5-58EB2B3418F9}"/>
          </ac:spMkLst>
        </pc:spChg>
        <pc:spChg chg="del mod">
          <ac:chgData name="Smith, Christopher" userId="55859027-47ff-4ec1-a263-656b30aeb6f0" providerId="ADAL" clId="{B8985E2E-A92E-4424-96EE-2C02BA502172}" dt="2023-08-29T17:18:22.429" v="6246" actId="478"/>
          <ac:spMkLst>
            <pc:docMk/>
            <pc:sldMk cId="3915134498" sldId="4098"/>
            <ac:spMk id="18" creationId="{B828CF6C-2199-A143-AA13-8DA224E49524}"/>
          </ac:spMkLst>
        </pc:spChg>
        <pc:spChg chg="add del mod">
          <ac:chgData name="Smith, Christopher" userId="55859027-47ff-4ec1-a263-656b30aeb6f0" providerId="ADAL" clId="{B8985E2E-A92E-4424-96EE-2C02BA502172}" dt="2023-09-27T13:47:36.814" v="7685"/>
          <ac:spMkLst>
            <pc:docMk/>
            <pc:sldMk cId="3915134498" sldId="4098"/>
            <ac:spMk id="18" creationId="{ECE10983-5CF9-453A-D334-09DD2BA3D793}"/>
          </ac:spMkLst>
        </pc:spChg>
        <pc:spChg chg="del mod">
          <ac:chgData name="Smith, Christopher" userId="55859027-47ff-4ec1-a263-656b30aeb6f0" providerId="ADAL" clId="{B8985E2E-A92E-4424-96EE-2C02BA502172}" dt="2023-08-29T17:20:56.129" v="6264" actId="478"/>
          <ac:spMkLst>
            <pc:docMk/>
            <pc:sldMk cId="3915134498" sldId="4098"/>
            <ac:spMk id="19" creationId="{C80E5337-051E-E440-97FE-A7D21D4BD361}"/>
          </ac:spMkLst>
        </pc:spChg>
        <pc:spChg chg="add del mod">
          <ac:chgData name="Smith, Christopher" userId="55859027-47ff-4ec1-a263-656b30aeb6f0" providerId="ADAL" clId="{B8985E2E-A92E-4424-96EE-2C02BA502172}" dt="2023-09-27T13:47:36.814" v="7685"/>
          <ac:spMkLst>
            <pc:docMk/>
            <pc:sldMk cId="3915134498" sldId="4098"/>
            <ac:spMk id="19" creationId="{D9C2B4D9-2774-2276-8BF3-E7C453FCF783}"/>
          </ac:spMkLst>
        </pc:spChg>
        <pc:spChg chg="add del mod">
          <ac:chgData name="Smith, Christopher" userId="55859027-47ff-4ec1-a263-656b30aeb6f0" providerId="ADAL" clId="{B8985E2E-A92E-4424-96EE-2C02BA502172}" dt="2023-09-27T13:47:36.814" v="7685"/>
          <ac:spMkLst>
            <pc:docMk/>
            <pc:sldMk cId="3915134498" sldId="4098"/>
            <ac:spMk id="20" creationId="{8A0EF932-6594-0C0E-A2F8-33002CBBC4A4}"/>
          </ac:spMkLst>
        </pc:spChg>
        <pc:spChg chg="del mod">
          <ac:chgData name="Smith, Christopher" userId="55859027-47ff-4ec1-a263-656b30aeb6f0" providerId="ADAL" clId="{B8985E2E-A92E-4424-96EE-2C02BA502172}" dt="2023-08-29T17:20:54.215" v="6263" actId="478"/>
          <ac:spMkLst>
            <pc:docMk/>
            <pc:sldMk cId="3915134498" sldId="4098"/>
            <ac:spMk id="20" creationId="{8D45B420-B522-8C4D-9895-045CB73E73F3}"/>
          </ac:spMkLst>
        </pc:spChg>
        <pc:spChg chg="add del mod">
          <ac:chgData name="Smith, Christopher" userId="55859027-47ff-4ec1-a263-656b30aeb6f0" providerId="ADAL" clId="{B8985E2E-A92E-4424-96EE-2C02BA502172}" dt="2023-09-27T13:47:36.814" v="7685"/>
          <ac:spMkLst>
            <pc:docMk/>
            <pc:sldMk cId="3915134498" sldId="4098"/>
            <ac:spMk id="21" creationId="{BDFD5982-C8C8-52E5-992D-65E0D1BA4436}"/>
          </ac:spMkLst>
        </pc:spChg>
        <pc:spChg chg="del mod">
          <ac:chgData name="Smith, Christopher" userId="55859027-47ff-4ec1-a263-656b30aeb6f0" providerId="ADAL" clId="{B8985E2E-A92E-4424-96EE-2C02BA502172}" dt="2023-08-29T17:18:07.670" v="6241" actId="478"/>
          <ac:spMkLst>
            <pc:docMk/>
            <pc:sldMk cId="3915134498" sldId="4098"/>
            <ac:spMk id="21" creationId="{D50FC5D3-759E-CC48-9F03-2949A5B21AFF}"/>
          </ac:spMkLst>
        </pc:spChg>
        <pc:spChg chg="mod">
          <ac:chgData name="Smith, Christopher" userId="55859027-47ff-4ec1-a263-656b30aeb6f0" providerId="ADAL" clId="{B8985E2E-A92E-4424-96EE-2C02BA502172}" dt="2023-08-29T16:16:45.631" v="4162" actId="1035"/>
          <ac:spMkLst>
            <pc:docMk/>
            <pc:sldMk cId="3915134498" sldId="4098"/>
            <ac:spMk id="22" creationId="{7348893B-D007-CE46-A1DC-DBBC1EEE4E00}"/>
          </ac:spMkLst>
        </pc:spChg>
        <pc:spChg chg="del mod">
          <ac:chgData name="Smith, Christopher" userId="55859027-47ff-4ec1-a263-656b30aeb6f0" providerId="ADAL" clId="{B8985E2E-A92E-4424-96EE-2C02BA502172}" dt="2023-08-29T16:14:56.308" v="4103" actId="478"/>
          <ac:spMkLst>
            <pc:docMk/>
            <pc:sldMk cId="3915134498" sldId="4098"/>
            <ac:spMk id="23" creationId="{1D816946-C501-CD48-9730-3771EFB5B320}"/>
          </ac:spMkLst>
        </pc:spChg>
        <pc:spChg chg="add del mod">
          <ac:chgData name="Smith, Christopher" userId="55859027-47ff-4ec1-a263-656b30aeb6f0" providerId="ADAL" clId="{B8985E2E-A92E-4424-96EE-2C02BA502172}" dt="2023-09-27T13:47:36.814" v="7685"/>
          <ac:spMkLst>
            <pc:docMk/>
            <pc:sldMk cId="3915134498" sldId="4098"/>
            <ac:spMk id="23" creationId="{AF0761EC-0EFB-E163-F552-388D148BCEA7}"/>
          </ac:spMkLst>
        </pc:spChg>
        <pc:spChg chg="mod">
          <ac:chgData name="Smith, Christopher" userId="55859027-47ff-4ec1-a263-656b30aeb6f0" providerId="ADAL" clId="{B8985E2E-A92E-4424-96EE-2C02BA502172}" dt="2023-08-29T16:16:45.631" v="4162" actId="1035"/>
          <ac:spMkLst>
            <pc:docMk/>
            <pc:sldMk cId="3915134498" sldId="4098"/>
            <ac:spMk id="24" creationId="{9E9DE80E-7F4D-0B43-99B8-06C5099D10ED}"/>
          </ac:spMkLst>
        </pc:spChg>
        <pc:spChg chg="del mod">
          <ac:chgData name="Smith, Christopher" userId="55859027-47ff-4ec1-a263-656b30aeb6f0" providerId="ADAL" clId="{B8985E2E-A92E-4424-96EE-2C02BA502172}" dt="2023-08-29T16:14:57.724" v="4104" actId="478"/>
          <ac:spMkLst>
            <pc:docMk/>
            <pc:sldMk cId="3915134498" sldId="4098"/>
            <ac:spMk id="25" creationId="{3D575DA7-8C40-6B43-9551-75468ECFE220}"/>
          </ac:spMkLst>
        </pc:spChg>
        <pc:spChg chg="add del mod">
          <ac:chgData name="Smith, Christopher" userId="55859027-47ff-4ec1-a263-656b30aeb6f0" providerId="ADAL" clId="{B8985E2E-A92E-4424-96EE-2C02BA502172}" dt="2023-09-27T13:47:36.814" v="7685"/>
          <ac:spMkLst>
            <pc:docMk/>
            <pc:sldMk cId="3915134498" sldId="4098"/>
            <ac:spMk id="25" creationId="{B0F5B8E2-0084-43AF-088A-7E0CFD3A5522}"/>
          </ac:spMkLst>
        </pc:spChg>
        <pc:spChg chg="add mod">
          <ac:chgData name="Smith, Christopher" userId="55859027-47ff-4ec1-a263-656b30aeb6f0" providerId="ADAL" clId="{B8985E2E-A92E-4424-96EE-2C02BA502172}" dt="2023-09-20T15:23:08.266" v="7637" actId="14100"/>
          <ac:spMkLst>
            <pc:docMk/>
            <pc:sldMk cId="3915134498" sldId="4098"/>
            <ac:spMk id="26" creationId="{DDB90D85-D1D6-D537-C2A8-53BB87E09293}"/>
          </ac:spMkLst>
        </pc:spChg>
        <pc:spChg chg="add mod">
          <ac:chgData name="Smith, Christopher" userId="55859027-47ff-4ec1-a263-656b30aeb6f0" providerId="ADAL" clId="{B8985E2E-A92E-4424-96EE-2C02BA502172}" dt="2023-08-29T16:16:45.631" v="4162" actId="1035"/>
          <ac:spMkLst>
            <pc:docMk/>
            <pc:sldMk cId="3915134498" sldId="4098"/>
            <ac:spMk id="27" creationId="{E9937689-3DE6-A3CF-DBC1-37F507E3A65B}"/>
          </ac:spMkLst>
        </pc:spChg>
        <pc:spChg chg="add del mod">
          <ac:chgData name="Smith, Christopher" userId="55859027-47ff-4ec1-a263-656b30aeb6f0" providerId="ADAL" clId="{B8985E2E-A92E-4424-96EE-2C02BA502172}" dt="2023-09-27T13:47:36.814" v="7685"/>
          <ac:spMkLst>
            <pc:docMk/>
            <pc:sldMk cId="3915134498" sldId="4098"/>
            <ac:spMk id="28" creationId="{FF4B7A0E-6C3E-814E-D670-6AA0B02A0B59}"/>
          </ac:spMkLst>
        </pc:spChg>
        <pc:spChg chg="add del mod">
          <ac:chgData name="Smith, Christopher" userId="55859027-47ff-4ec1-a263-656b30aeb6f0" providerId="ADAL" clId="{B8985E2E-A92E-4424-96EE-2C02BA502172}" dt="2023-09-27T13:47:36.814" v="7685"/>
          <ac:spMkLst>
            <pc:docMk/>
            <pc:sldMk cId="3915134498" sldId="4098"/>
            <ac:spMk id="29" creationId="{8328ABB3-4517-4763-B034-D52EF7FCE610}"/>
          </ac:spMkLst>
        </pc:spChg>
        <pc:spChg chg="mod topLvl">
          <ac:chgData name="Smith, Christopher" userId="55859027-47ff-4ec1-a263-656b30aeb6f0" providerId="ADAL" clId="{B8985E2E-A92E-4424-96EE-2C02BA502172}" dt="2023-08-30T16:10:08.063" v="7020" actId="1036"/>
          <ac:spMkLst>
            <pc:docMk/>
            <pc:sldMk cId="3915134498" sldId="4098"/>
            <ac:spMk id="30" creationId="{2063C59C-A204-65BA-4594-9CF6B64486F3}"/>
          </ac:spMkLst>
        </pc:spChg>
        <pc:spChg chg="mod topLvl">
          <ac:chgData name="Smith, Christopher" userId="55859027-47ff-4ec1-a263-656b30aeb6f0" providerId="ADAL" clId="{B8985E2E-A92E-4424-96EE-2C02BA502172}" dt="2023-08-30T16:10:08.063" v="7020" actId="1036"/>
          <ac:spMkLst>
            <pc:docMk/>
            <pc:sldMk cId="3915134498" sldId="4098"/>
            <ac:spMk id="31" creationId="{4ED6CB3B-2BEA-C727-6E14-B84BDF2423BA}"/>
          </ac:spMkLst>
        </pc:spChg>
        <pc:spChg chg="add del mod">
          <ac:chgData name="Smith, Christopher" userId="55859027-47ff-4ec1-a263-656b30aeb6f0" providerId="ADAL" clId="{B8985E2E-A92E-4424-96EE-2C02BA502172}" dt="2023-09-27T13:47:36.814" v="7685"/>
          <ac:spMkLst>
            <pc:docMk/>
            <pc:sldMk cId="3915134498" sldId="4098"/>
            <ac:spMk id="32" creationId="{59C04B8F-3B25-C4E6-B1B6-CD495C5DD1BE}"/>
          </ac:spMkLst>
        </pc:spChg>
        <pc:spChg chg="add del mod">
          <ac:chgData name="Smith, Christopher" userId="55859027-47ff-4ec1-a263-656b30aeb6f0" providerId="ADAL" clId="{B8985E2E-A92E-4424-96EE-2C02BA502172}" dt="2023-09-27T13:47:36.814" v="7685"/>
          <ac:spMkLst>
            <pc:docMk/>
            <pc:sldMk cId="3915134498" sldId="4098"/>
            <ac:spMk id="34" creationId="{449ADE3A-9BF1-7C59-6A4B-0716ADEB4C0B}"/>
          </ac:spMkLst>
        </pc:spChg>
        <pc:spChg chg="add del mod">
          <ac:chgData name="Smith, Christopher" userId="55859027-47ff-4ec1-a263-656b30aeb6f0" providerId="ADAL" clId="{B8985E2E-A92E-4424-96EE-2C02BA502172}" dt="2023-09-27T13:47:36.814" v="7685"/>
          <ac:spMkLst>
            <pc:docMk/>
            <pc:sldMk cId="3915134498" sldId="4098"/>
            <ac:spMk id="36" creationId="{DA296014-37F1-22C7-7A9E-3F7A4A22F057}"/>
          </ac:spMkLst>
        </pc:spChg>
        <pc:spChg chg="add mod">
          <ac:chgData name="Smith, Christopher" userId="55859027-47ff-4ec1-a263-656b30aeb6f0" providerId="ADAL" clId="{B8985E2E-A92E-4424-96EE-2C02BA502172}" dt="2023-08-29T17:22:27.273" v="6281" actId="164"/>
          <ac:spMkLst>
            <pc:docMk/>
            <pc:sldMk cId="3915134498" sldId="4098"/>
            <ac:spMk id="38" creationId="{DB4587D0-18CF-761E-A274-B23FCEFA61FA}"/>
          </ac:spMkLst>
        </pc:spChg>
        <pc:spChg chg="mod">
          <ac:chgData name="Smith, Christopher" userId="55859027-47ff-4ec1-a263-656b30aeb6f0" providerId="ADAL" clId="{B8985E2E-A92E-4424-96EE-2C02BA502172}" dt="2023-08-29T17:22:44.329" v="6285" actId="20577"/>
          <ac:spMkLst>
            <pc:docMk/>
            <pc:sldMk cId="3915134498" sldId="4098"/>
            <ac:spMk id="42" creationId="{2F4E2265-C252-5497-11B9-B95B306C90E8}"/>
          </ac:spMkLst>
        </pc:spChg>
        <pc:spChg chg="add del mod">
          <ac:chgData name="Smith, Christopher" userId="55859027-47ff-4ec1-a263-656b30aeb6f0" providerId="ADAL" clId="{B8985E2E-A92E-4424-96EE-2C02BA502172}" dt="2023-09-27T13:47:36.814" v="7685"/>
          <ac:spMkLst>
            <pc:docMk/>
            <pc:sldMk cId="3915134498" sldId="4098"/>
            <ac:spMk id="43" creationId="{54CEFFCA-35A6-4A79-EA35-8CB02EA12135}"/>
          </ac:spMkLst>
        </pc:spChg>
        <pc:spChg chg="add del mod">
          <ac:chgData name="Smith, Christopher" userId="55859027-47ff-4ec1-a263-656b30aeb6f0" providerId="ADAL" clId="{B8985E2E-A92E-4424-96EE-2C02BA502172}" dt="2023-09-27T13:47:36.814" v="7685"/>
          <ac:spMkLst>
            <pc:docMk/>
            <pc:sldMk cId="3915134498" sldId="4098"/>
            <ac:spMk id="44" creationId="{3F763FDA-D634-6479-13A2-077283A7E0D9}"/>
          </ac:spMkLst>
        </pc:spChg>
        <pc:spChg chg="add del mod">
          <ac:chgData name="Smith, Christopher" userId="55859027-47ff-4ec1-a263-656b30aeb6f0" providerId="ADAL" clId="{B8985E2E-A92E-4424-96EE-2C02BA502172}" dt="2023-09-27T13:47:36.814" v="7685"/>
          <ac:spMkLst>
            <pc:docMk/>
            <pc:sldMk cId="3915134498" sldId="4098"/>
            <ac:spMk id="45" creationId="{5E57F305-1E52-76A4-15CB-BCB59EBFD75F}"/>
          </ac:spMkLst>
        </pc:spChg>
        <pc:spChg chg="add del mod">
          <ac:chgData name="Smith, Christopher" userId="55859027-47ff-4ec1-a263-656b30aeb6f0" providerId="ADAL" clId="{B8985E2E-A92E-4424-96EE-2C02BA502172}" dt="2023-09-27T13:47:36.814" v="7685"/>
          <ac:spMkLst>
            <pc:docMk/>
            <pc:sldMk cId="3915134498" sldId="4098"/>
            <ac:spMk id="46" creationId="{CA22BDA0-8317-DB39-22DD-3754CE7CDF70}"/>
          </ac:spMkLst>
        </pc:spChg>
        <pc:spChg chg="add del mod">
          <ac:chgData name="Smith, Christopher" userId="55859027-47ff-4ec1-a263-656b30aeb6f0" providerId="ADAL" clId="{B8985E2E-A92E-4424-96EE-2C02BA502172}" dt="2023-09-27T13:47:36.814" v="7685"/>
          <ac:spMkLst>
            <pc:docMk/>
            <pc:sldMk cId="3915134498" sldId="4098"/>
            <ac:spMk id="47" creationId="{1EA6E556-FBFD-650E-3357-B1D67EB28BB8}"/>
          </ac:spMkLst>
        </pc:spChg>
        <pc:spChg chg="add del mod">
          <ac:chgData name="Smith, Christopher" userId="55859027-47ff-4ec1-a263-656b30aeb6f0" providerId="ADAL" clId="{B8985E2E-A92E-4424-96EE-2C02BA502172}" dt="2023-09-27T13:47:36.814" v="7685"/>
          <ac:spMkLst>
            <pc:docMk/>
            <pc:sldMk cId="3915134498" sldId="4098"/>
            <ac:spMk id="48" creationId="{B8F97F69-9BF4-DDA6-2C5D-57CB4C993388}"/>
          </ac:spMkLst>
        </pc:spChg>
        <pc:spChg chg="add del mod">
          <ac:chgData name="Smith, Christopher" userId="55859027-47ff-4ec1-a263-656b30aeb6f0" providerId="ADAL" clId="{B8985E2E-A92E-4424-96EE-2C02BA502172}" dt="2023-09-27T13:47:36.814" v="7685"/>
          <ac:spMkLst>
            <pc:docMk/>
            <pc:sldMk cId="3915134498" sldId="4098"/>
            <ac:spMk id="49" creationId="{2A93A105-769D-703D-EC9A-FD2CAE8A626A}"/>
          </ac:spMkLst>
        </pc:spChg>
        <pc:spChg chg="add del mod">
          <ac:chgData name="Smith, Christopher" userId="55859027-47ff-4ec1-a263-656b30aeb6f0" providerId="ADAL" clId="{B8985E2E-A92E-4424-96EE-2C02BA502172}" dt="2023-09-27T13:47:36.814" v="7685"/>
          <ac:spMkLst>
            <pc:docMk/>
            <pc:sldMk cId="3915134498" sldId="4098"/>
            <ac:spMk id="60" creationId="{EBAB6C69-C511-6EF9-8EAD-14F1FB86982A}"/>
          </ac:spMkLst>
        </pc:spChg>
        <pc:spChg chg="add del mod">
          <ac:chgData name="Smith, Christopher" userId="55859027-47ff-4ec1-a263-656b30aeb6f0" providerId="ADAL" clId="{B8985E2E-A92E-4424-96EE-2C02BA502172}" dt="2023-09-27T13:47:36.814" v="7685"/>
          <ac:spMkLst>
            <pc:docMk/>
            <pc:sldMk cId="3915134498" sldId="4098"/>
            <ac:spMk id="61" creationId="{08707E38-DC07-4271-FA24-45D67A956FD7}"/>
          </ac:spMkLst>
        </pc:spChg>
        <pc:spChg chg="add del mod">
          <ac:chgData name="Smith, Christopher" userId="55859027-47ff-4ec1-a263-656b30aeb6f0" providerId="ADAL" clId="{B8985E2E-A92E-4424-96EE-2C02BA502172}" dt="2023-09-27T13:47:36.814" v="7685"/>
          <ac:spMkLst>
            <pc:docMk/>
            <pc:sldMk cId="3915134498" sldId="4098"/>
            <ac:spMk id="62" creationId="{15195DD0-C637-04BE-9A5D-99D2B488E7AA}"/>
          </ac:spMkLst>
        </pc:spChg>
        <pc:spChg chg="add del mod">
          <ac:chgData name="Smith, Christopher" userId="55859027-47ff-4ec1-a263-656b30aeb6f0" providerId="ADAL" clId="{B8985E2E-A92E-4424-96EE-2C02BA502172}" dt="2023-09-27T13:47:36.814" v="7685"/>
          <ac:spMkLst>
            <pc:docMk/>
            <pc:sldMk cId="3915134498" sldId="4098"/>
            <ac:spMk id="63" creationId="{92AAA399-6932-2B0B-0B00-D6A33B14D569}"/>
          </ac:spMkLst>
        </pc:spChg>
        <pc:spChg chg="add del mod">
          <ac:chgData name="Smith, Christopher" userId="55859027-47ff-4ec1-a263-656b30aeb6f0" providerId="ADAL" clId="{B8985E2E-A92E-4424-96EE-2C02BA502172}" dt="2023-09-27T13:47:36.814" v="7685"/>
          <ac:spMkLst>
            <pc:docMk/>
            <pc:sldMk cId="3915134498" sldId="4098"/>
            <ac:spMk id="66" creationId="{996BF176-6A68-95DA-7AC7-65F48D3BEE9B}"/>
          </ac:spMkLst>
        </pc:spChg>
        <pc:spChg chg="add del mod">
          <ac:chgData name="Smith, Christopher" userId="55859027-47ff-4ec1-a263-656b30aeb6f0" providerId="ADAL" clId="{B8985E2E-A92E-4424-96EE-2C02BA502172}" dt="2023-09-27T13:47:36.814" v="7685"/>
          <ac:spMkLst>
            <pc:docMk/>
            <pc:sldMk cId="3915134498" sldId="4098"/>
            <ac:spMk id="67" creationId="{27E19D35-7F80-EC64-AA29-C2487B632DCA}"/>
          </ac:spMkLst>
        </pc:spChg>
        <pc:spChg chg="add del mod">
          <ac:chgData name="Smith, Christopher" userId="55859027-47ff-4ec1-a263-656b30aeb6f0" providerId="ADAL" clId="{B8985E2E-A92E-4424-96EE-2C02BA502172}" dt="2023-09-27T13:47:36.814" v="7685"/>
          <ac:spMkLst>
            <pc:docMk/>
            <pc:sldMk cId="3915134498" sldId="4098"/>
            <ac:spMk id="68" creationId="{B45C3203-4541-3DE7-1569-4C7C70B9B2A0}"/>
          </ac:spMkLst>
        </pc:spChg>
        <pc:spChg chg="add del mod">
          <ac:chgData name="Smith, Christopher" userId="55859027-47ff-4ec1-a263-656b30aeb6f0" providerId="ADAL" clId="{B8985E2E-A92E-4424-96EE-2C02BA502172}" dt="2023-09-27T13:47:36.814" v="7685"/>
          <ac:spMkLst>
            <pc:docMk/>
            <pc:sldMk cId="3915134498" sldId="4098"/>
            <ac:spMk id="69" creationId="{A2817CD6-DE55-F0E8-3604-A45427B406AD}"/>
          </ac:spMkLst>
        </pc:spChg>
        <pc:spChg chg="add del mod">
          <ac:chgData name="Smith, Christopher" userId="55859027-47ff-4ec1-a263-656b30aeb6f0" providerId="ADAL" clId="{B8985E2E-A92E-4424-96EE-2C02BA502172}" dt="2023-09-27T13:47:36.814" v="7685"/>
          <ac:spMkLst>
            <pc:docMk/>
            <pc:sldMk cId="3915134498" sldId="4098"/>
            <ac:spMk id="70" creationId="{E8EF1E39-1892-5854-284A-3CE3C27770B0}"/>
          </ac:spMkLst>
        </pc:spChg>
        <pc:spChg chg="add del mod">
          <ac:chgData name="Smith, Christopher" userId="55859027-47ff-4ec1-a263-656b30aeb6f0" providerId="ADAL" clId="{B8985E2E-A92E-4424-96EE-2C02BA502172}" dt="2023-09-27T13:47:36.814" v="7685"/>
          <ac:spMkLst>
            <pc:docMk/>
            <pc:sldMk cId="3915134498" sldId="4098"/>
            <ac:spMk id="71" creationId="{A6B23BB8-F422-971C-8DB5-93076C1151ED}"/>
          </ac:spMkLst>
        </pc:spChg>
        <pc:spChg chg="add del mod">
          <ac:chgData name="Smith, Christopher" userId="55859027-47ff-4ec1-a263-656b30aeb6f0" providerId="ADAL" clId="{B8985E2E-A92E-4424-96EE-2C02BA502172}" dt="2023-09-27T13:47:36.814" v="7685"/>
          <ac:spMkLst>
            <pc:docMk/>
            <pc:sldMk cId="3915134498" sldId="4098"/>
            <ac:spMk id="72" creationId="{D029FBBA-3549-D2A0-9880-D6B98ED3110D}"/>
          </ac:spMkLst>
        </pc:spChg>
        <pc:spChg chg="add del mod">
          <ac:chgData name="Smith, Christopher" userId="55859027-47ff-4ec1-a263-656b30aeb6f0" providerId="ADAL" clId="{B8985E2E-A92E-4424-96EE-2C02BA502172}" dt="2023-09-27T13:47:36.814" v="7685"/>
          <ac:spMkLst>
            <pc:docMk/>
            <pc:sldMk cId="3915134498" sldId="4098"/>
            <ac:spMk id="73" creationId="{C660AC9C-BE5F-0CD8-04BB-41DCD22357F4}"/>
          </ac:spMkLst>
        </pc:spChg>
        <pc:spChg chg="add del mod">
          <ac:chgData name="Smith, Christopher" userId="55859027-47ff-4ec1-a263-656b30aeb6f0" providerId="ADAL" clId="{B8985E2E-A92E-4424-96EE-2C02BA502172}" dt="2023-09-27T13:47:36.814" v="7685"/>
          <ac:spMkLst>
            <pc:docMk/>
            <pc:sldMk cId="3915134498" sldId="4098"/>
            <ac:spMk id="74" creationId="{0A9CE9F7-BA95-B699-55C7-6A5EDE225653}"/>
          </ac:spMkLst>
        </pc:spChg>
        <pc:spChg chg="add del mod">
          <ac:chgData name="Smith, Christopher" userId="55859027-47ff-4ec1-a263-656b30aeb6f0" providerId="ADAL" clId="{B8985E2E-A92E-4424-96EE-2C02BA502172}" dt="2023-09-27T13:47:36.814" v="7685"/>
          <ac:spMkLst>
            <pc:docMk/>
            <pc:sldMk cId="3915134498" sldId="4098"/>
            <ac:spMk id="75" creationId="{EC1EBCCF-60BF-C039-1945-49D27F652E0B}"/>
          </ac:spMkLst>
        </pc:spChg>
        <pc:spChg chg="add del mod">
          <ac:chgData name="Smith, Christopher" userId="55859027-47ff-4ec1-a263-656b30aeb6f0" providerId="ADAL" clId="{B8985E2E-A92E-4424-96EE-2C02BA502172}" dt="2023-09-27T13:47:36.814" v="7685"/>
          <ac:spMkLst>
            <pc:docMk/>
            <pc:sldMk cId="3915134498" sldId="4098"/>
            <ac:spMk id="76" creationId="{89A63CFD-A7B9-5902-EF7F-EAB5F5BA4212}"/>
          </ac:spMkLst>
        </pc:spChg>
        <pc:spChg chg="add del mod">
          <ac:chgData name="Smith, Christopher" userId="55859027-47ff-4ec1-a263-656b30aeb6f0" providerId="ADAL" clId="{B8985E2E-A92E-4424-96EE-2C02BA502172}" dt="2023-09-27T13:47:36.814" v="7685"/>
          <ac:spMkLst>
            <pc:docMk/>
            <pc:sldMk cId="3915134498" sldId="4098"/>
            <ac:spMk id="77" creationId="{B4B6A5E9-02C3-31E3-1E63-F438BD6AC127}"/>
          </ac:spMkLst>
        </pc:spChg>
        <pc:spChg chg="add del mod">
          <ac:chgData name="Smith, Christopher" userId="55859027-47ff-4ec1-a263-656b30aeb6f0" providerId="ADAL" clId="{B8985E2E-A92E-4424-96EE-2C02BA502172}" dt="2023-09-27T13:47:36.814" v="7685"/>
          <ac:spMkLst>
            <pc:docMk/>
            <pc:sldMk cId="3915134498" sldId="4098"/>
            <ac:spMk id="78" creationId="{C61DB754-63B6-9E10-B133-B4ECB6EBF5C5}"/>
          </ac:spMkLst>
        </pc:spChg>
        <pc:spChg chg="add del mod">
          <ac:chgData name="Smith, Christopher" userId="55859027-47ff-4ec1-a263-656b30aeb6f0" providerId="ADAL" clId="{B8985E2E-A92E-4424-96EE-2C02BA502172}" dt="2023-09-27T13:47:36.814" v="7685"/>
          <ac:spMkLst>
            <pc:docMk/>
            <pc:sldMk cId="3915134498" sldId="4098"/>
            <ac:spMk id="79" creationId="{A359C461-F541-EFFA-8E33-84942033CEEE}"/>
          </ac:spMkLst>
        </pc:spChg>
        <pc:spChg chg="add del mod">
          <ac:chgData name="Smith, Christopher" userId="55859027-47ff-4ec1-a263-656b30aeb6f0" providerId="ADAL" clId="{B8985E2E-A92E-4424-96EE-2C02BA502172}" dt="2023-09-27T13:47:36.814" v="7685"/>
          <ac:spMkLst>
            <pc:docMk/>
            <pc:sldMk cId="3915134498" sldId="4098"/>
            <ac:spMk id="80" creationId="{28A08699-A446-ABC1-5756-156F6E617264}"/>
          </ac:spMkLst>
        </pc:spChg>
        <pc:spChg chg="add del mod">
          <ac:chgData name="Smith, Christopher" userId="55859027-47ff-4ec1-a263-656b30aeb6f0" providerId="ADAL" clId="{B8985E2E-A92E-4424-96EE-2C02BA502172}" dt="2023-09-27T13:47:36.814" v="7685"/>
          <ac:spMkLst>
            <pc:docMk/>
            <pc:sldMk cId="3915134498" sldId="4098"/>
            <ac:spMk id="81" creationId="{1B3A9656-C855-DAC7-BE1A-D3211B87B28D}"/>
          </ac:spMkLst>
        </pc:spChg>
        <pc:spChg chg="add del mod">
          <ac:chgData name="Smith, Christopher" userId="55859027-47ff-4ec1-a263-656b30aeb6f0" providerId="ADAL" clId="{B8985E2E-A92E-4424-96EE-2C02BA502172}" dt="2023-09-27T13:47:36.814" v="7685"/>
          <ac:spMkLst>
            <pc:docMk/>
            <pc:sldMk cId="3915134498" sldId="4098"/>
            <ac:spMk id="82" creationId="{398532E4-C5F5-5B9B-F6CA-A5C6BB03CCE9}"/>
          </ac:spMkLst>
        </pc:spChg>
        <pc:spChg chg="add del mod">
          <ac:chgData name="Smith, Christopher" userId="55859027-47ff-4ec1-a263-656b30aeb6f0" providerId="ADAL" clId="{B8985E2E-A92E-4424-96EE-2C02BA502172}" dt="2023-09-27T13:47:36.814" v="7685"/>
          <ac:spMkLst>
            <pc:docMk/>
            <pc:sldMk cId="3915134498" sldId="4098"/>
            <ac:spMk id="83" creationId="{962F482D-7F4C-406A-722F-A7BC53AFCC48}"/>
          </ac:spMkLst>
        </pc:spChg>
        <pc:spChg chg="add del mod">
          <ac:chgData name="Smith, Christopher" userId="55859027-47ff-4ec1-a263-656b30aeb6f0" providerId="ADAL" clId="{B8985E2E-A92E-4424-96EE-2C02BA502172}" dt="2023-09-27T13:47:36.814" v="7685"/>
          <ac:spMkLst>
            <pc:docMk/>
            <pc:sldMk cId="3915134498" sldId="4098"/>
            <ac:spMk id="84" creationId="{6E067B8A-BC1E-E852-DB32-4C4C176D299F}"/>
          </ac:spMkLst>
        </pc:spChg>
        <pc:spChg chg="add del mod">
          <ac:chgData name="Smith, Christopher" userId="55859027-47ff-4ec1-a263-656b30aeb6f0" providerId="ADAL" clId="{B8985E2E-A92E-4424-96EE-2C02BA502172}" dt="2023-09-27T13:47:36.814" v="7685"/>
          <ac:spMkLst>
            <pc:docMk/>
            <pc:sldMk cId="3915134498" sldId="4098"/>
            <ac:spMk id="85" creationId="{A2428358-86C6-CC99-189F-1053232027FF}"/>
          </ac:spMkLst>
        </pc:spChg>
        <pc:spChg chg="add del mod">
          <ac:chgData name="Smith, Christopher" userId="55859027-47ff-4ec1-a263-656b30aeb6f0" providerId="ADAL" clId="{B8985E2E-A92E-4424-96EE-2C02BA502172}" dt="2023-09-27T13:47:36.814" v="7685"/>
          <ac:spMkLst>
            <pc:docMk/>
            <pc:sldMk cId="3915134498" sldId="4098"/>
            <ac:spMk id="86" creationId="{797CA957-0E25-D7B0-068D-61CF5FA0441D}"/>
          </ac:spMkLst>
        </pc:spChg>
        <pc:spChg chg="add del mod">
          <ac:chgData name="Smith, Christopher" userId="55859027-47ff-4ec1-a263-656b30aeb6f0" providerId="ADAL" clId="{B8985E2E-A92E-4424-96EE-2C02BA502172}" dt="2023-09-27T13:47:36.814" v="7685"/>
          <ac:spMkLst>
            <pc:docMk/>
            <pc:sldMk cId="3915134498" sldId="4098"/>
            <ac:spMk id="87" creationId="{6CADD4C5-29EE-16EA-8253-633687726DF7}"/>
          </ac:spMkLst>
        </pc:spChg>
        <pc:spChg chg="add del mod">
          <ac:chgData name="Smith, Christopher" userId="55859027-47ff-4ec1-a263-656b30aeb6f0" providerId="ADAL" clId="{B8985E2E-A92E-4424-96EE-2C02BA502172}" dt="2023-09-27T13:47:36.814" v="7685"/>
          <ac:spMkLst>
            <pc:docMk/>
            <pc:sldMk cId="3915134498" sldId="4098"/>
            <ac:spMk id="88" creationId="{3EBCD6FD-2701-BE37-0982-5F48E4454B37}"/>
          </ac:spMkLst>
        </pc:spChg>
        <pc:spChg chg="add del mod">
          <ac:chgData name="Smith, Christopher" userId="55859027-47ff-4ec1-a263-656b30aeb6f0" providerId="ADAL" clId="{B8985E2E-A92E-4424-96EE-2C02BA502172}" dt="2023-09-27T13:47:36.814" v="7685"/>
          <ac:spMkLst>
            <pc:docMk/>
            <pc:sldMk cId="3915134498" sldId="4098"/>
            <ac:spMk id="89" creationId="{7BCD2216-A619-7D46-98F0-C57F80322F41}"/>
          </ac:spMkLst>
        </pc:spChg>
        <pc:grpChg chg="add del mod">
          <ac:chgData name="Smith, Christopher" userId="55859027-47ff-4ec1-a263-656b30aeb6f0" providerId="ADAL" clId="{B8985E2E-A92E-4424-96EE-2C02BA502172}" dt="2023-08-29T16:29:34.402" v="5014" actId="165"/>
          <ac:grpSpMkLst>
            <pc:docMk/>
            <pc:sldMk cId="3915134498" sldId="4098"/>
            <ac:grpSpMk id="28" creationId="{98BD38A2-4D5B-D149-E4DC-F38189724CFB}"/>
          </ac:grpSpMkLst>
        </pc:grpChg>
        <pc:grpChg chg="add del mod">
          <ac:chgData name="Smith, Christopher" userId="55859027-47ff-4ec1-a263-656b30aeb6f0" providerId="ADAL" clId="{B8985E2E-A92E-4424-96EE-2C02BA502172}" dt="2023-08-29T16:17:13.028" v="4169" actId="165"/>
          <ac:grpSpMkLst>
            <pc:docMk/>
            <pc:sldMk cId="3915134498" sldId="4098"/>
            <ac:grpSpMk id="29" creationId="{37DF628C-7B18-F4EB-CA47-373F6D7DFE33}"/>
          </ac:grpSpMkLst>
        </pc:grpChg>
        <pc:grpChg chg="add mod">
          <ac:chgData name="Smith, Christopher" userId="55859027-47ff-4ec1-a263-656b30aeb6f0" providerId="ADAL" clId="{B8985E2E-A92E-4424-96EE-2C02BA502172}" dt="2023-08-29T17:22:27.273" v="6281" actId="164"/>
          <ac:grpSpMkLst>
            <pc:docMk/>
            <pc:sldMk cId="3915134498" sldId="4098"/>
            <ac:grpSpMk id="39" creationId="{C82E2D18-0F7D-4241-E623-C80F6B0F1264}"/>
          </ac:grpSpMkLst>
        </pc:grpChg>
        <pc:grpChg chg="add mod">
          <ac:chgData name="Smith, Christopher" userId="55859027-47ff-4ec1-a263-656b30aeb6f0" providerId="ADAL" clId="{B8985E2E-A92E-4424-96EE-2C02BA502172}" dt="2023-08-29T17:22:41.073" v="6283" actId="1076"/>
          <ac:grpSpMkLst>
            <pc:docMk/>
            <pc:sldMk cId="3915134498" sldId="4098"/>
            <ac:grpSpMk id="40" creationId="{C12642FA-1F8F-5A5B-8C87-5CEE49208073}"/>
          </ac:grpSpMkLst>
        </pc:grpChg>
        <pc:picChg chg="add mod">
          <ac:chgData name="Smith, Christopher" userId="55859027-47ff-4ec1-a263-656b30aeb6f0" providerId="ADAL" clId="{B8985E2E-A92E-4424-96EE-2C02BA502172}" dt="2023-08-29T17:19:25.784" v="6262" actId="12788"/>
          <ac:picMkLst>
            <pc:docMk/>
            <pc:sldMk cId="3915134498" sldId="4098"/>
            <ac:picMk id="33" creationId="{C5F0639D-2519-C185-481C-12A819B65F22}"/>
          </ac:picMkLst>
        </pc:picChg>
        <pc:picChg chg="add mod">
          <ac:chgData name="Smith, Christopher" userId="55859027-47ff-4ec1-a263-656b30aeb6f0" providerId="ADAL" clId="{B8985E2E-A92E-4424-96EE-2C02BA502172}" dt="2023-08-29T17:19:25.784" v="6262" actId="12788"/>
          <ac:picMkLst>
            <pc:docMk/>
            <pc:sldMk cId="3915134498" sldId="4098"/>
            <ac:picMk id="35" creationId="{9A53AE15-7F90-B676-993D-96B05C5BC239}"/>
          </ac:picMkLst>
        </pc:picChg>
        <pc:picChg chg="add mod">
          <ac:chgData name="Smith, Christopher" userId="55859027-47ff-4ec1-a263-656b30aeb6f0" providerId="ADAL" clId="{B8985E2E-A92E-4424-96EE-2C02BA502172}" dt="2023-08-29T17:22:27.273" v="6281" actId="164"/>
          <ac:picMkLst>
            <pc:docMk/>
            <pc:sldMk cId="3915134498" sldId="4098"/>
            <ac:picMk id="37" creationId="{9B6E41BA-11AE-A89F-4132-0ACD3DB8143C}"/>
          </ac:picMkLst>
        </pc:picChg>
        <pc:picChg chg="mod">
          <ac:chgData name="Smith, Christopher" userId="55859027-47ff-4ec1-a263-656b30aeb6f0" providerId="ADAL" clId="{B8985E2E-A92E-4424-96EE-2C02BA502172}" dt="2023-08-29T17:22:28.362" v="6282"/>
          <ac:picMkLst>
            <pc:docMk/>
            <pc:sldMk cId="3915134498" sldId="4098"/>
            <ac:picMk id="41" creationId="{6E69F80E-ABD9-721E-27FF-49C5754E4679}"/>
          </ac:picMkLst>
        </pc:picChg>
        <pc:cxnChg chg="add del mod">
          <ac:chgData name="Smith, Christopher" userId="55859027-47ff-4ec1-a263-656b30aeb6f0" providerId="ADAL" clId="{B8985E2E-A92E-4424-96EE-2C02BA502172}" dt="2023-09-27T13:47:36.814" v="7685"/>
          <ac:cxnSpMkLst>
            <pc:docMk/>
            <pc:sldMk cId="3915134498" sldId="4098"/>
            <ac:cxnSpMk id="50" creationId="{E65AD1EF-7BEA-9A81-6ABE-A9F79111F6F9}"/>
          </ac:cxnSpMkLst>
        </pc:cxnChg>
        <pc:cxnChg chg="add del mod">
          <ac:chgData name="Smith, Christopher" userId="55859027-47ff-4ec1-a263-656b30aeb6f0" providerId="ADAL" clId="{B8985E2E-A92E-4424-96EE-2C02BA502172}" dt="2023-09-27T13:47:36.814" v="7685"/>
          <ac:cxnSpMkLst>
            <pc:docMk/>
            <pc:sldMk cId="3915134498" sldId="4098"/>
            <ac:cxnSpMk id="51" creationId="{3E3EBFE7-ADF1-988A-57EA-A054CC677427}"/>
          </ac:cxnSpMkLst>
        </pc:cxnChg>
        <pc:cxnChg chg="add del mod">
          <ac:chgData name="Smith, Christopher" userId="55859027-47ff-4ec1-a263-656b30aeb6f0" providerId="ADAL" clId="{B8985E2E-A92E-4424-96EE-2C02BA502172}" dt="2023-09-27T13:47:36.814" v="7685"/>
          <ac:cxnSpMkLst>
            <pc:docMk/>
            <pc:sldMk cId="3915134498" sldId="4098"/>
            <ac:cxnSpMk id="52" creationId="{BF8DF7BD-C3CE-B516-6960-46A50493A1FF}"/>
          </ac:cxnSpMkLst>
        </pc:cxnChg>
        <pc:cxnChg chg="add del mod">
          <ac:chgData name="Smith, Christopher" userId="55859027-47ff-4ec1-a263-656b30aeb6f0" providerId="ADAL" clId="{B8985E2E-A92E-4424-96EE-2C02BA502172}" dt="2023-09-27T13:47:36.814" v="7685"/>
          <ac:cxnSpMkLst>
            <pc:docMk/>
            <pc:sldMk cId="3915134498" sldId="4098"/>
            <ac:cxnSpMk id="53" creationId="{98F97083-9DC4-A4A4-B167-6BEA95AA0AC5}"/>
          </ac:cxnSpMkLst>
        </pc:cxnChg>
        <pc:cxnChg chg="add del mod">
          <ac:chgData name="Smith, Christopher" userId="55859027-47ff-4ec1-a263-656b30aeb6f0" providerId="ADAL" clId="{B8985E2E-A92E-4424-96EE-2C02BA502172}" dt="2023-09-27T13:47:36.814" v="7685"/>
          <ac:cxnSpMkLst>
            <pc:docMk/>
            <pc:sldMk cId="3915134498" sldId="4098"/>
            <ac:cxnSpMk id="54" creationId="{0A42CDFC-9C6E-54C3-A7B5-FA0AC264AEF5}"/>
          </ac:cxnSpMkLst>
        </pc:cxnChg>
        <pc:cxnChg chg="add del mod">
          <ac:chgData name="Smith, Christopher" userId="55859027-47ff-4ec1-a263-656b30aeb6f0" providerId="ADAL" clId="{B8985E2E-A92E-4424-96EE-2C02BA502172}" dt="2023-09-27T13:47:36.814" v="7685"/>
          <ac:cxnSpMkLst>
            <pc:docMk/>
            <pc:sldMk cId="3915134498" sldId="4098"/>
            <ac:cxnSpMk id="55" creationId="{BBE991FB-A2F8-510B-EEF1-B508EE8B355B}"/>
          </ac:cxnSpMkLst>
        </pc:cxnChg>
        <pc:cxnChg chg="add del mod">
          <ac:chgData name="Smith, Christopher" userId="55859027-47ff-4ec1-a263-656b30aeb6f0" providerId="ADAL" clId="{B8985E2E-A92E-4424-96EE-2C02BA502172}" dt="2023-09-27T13:47:36.814" v="7685"/>
          <ac:cxnSpMkLst>
            <pc:docMk/>
            <pc:sldMk cId="3915134498" sldId="4098"/>
            <ac:cxnSpMk id="56" creationId="{423B8666-B777-287D-EB64-276C3C6350BC}"/>
          </ac:cxnSpMkLst>
        </pc:cxnChg>
        <pc:cxnChg chg="add del mod">
          <ac:chgData name="Smith, Christopher" userId="55859027-47ff-4ec1-a263-656b30aeb6f0" providerId="ADAL" clId="{B8985E2E-A92E-4424-96EE-2C02BA502172}" dt="2023-09-27T13:47:36.814" v="7685"/>
          <ac:cxnSpMkLst>
            <pc:docMk/>
            <pc:sldMk cId="3915134498" sldId="4098"/>
            <ac:cxnSpMk id="57" creationId="{714DB1A8-6F16-F5E0-851B-26B6A4BDF0E3}"/>
          </ac:cxnSpMkLst>
        </pc:cxnChg>
        <pc:cxnChg chg="add del mod">
          <ac:chgData name="Smith, Christopher" userId="55859027-47ff-4ec1-a263-656b30aeb6f0" providerId="ADAL" clId="{B8985E2E-A92E-4424-96EE-2C02BA502172}" dt="2023-09-27T13:47:36.814" v="7685"/>
          <ac:cxnSpMkLst>
            <pc:docMk/>
            <pc:sldMk cId="3915134498" sldId="4098"/>
            <ac:cxnSpMk id="58" creationId="{113DA706-822C-8E8C-6F40-1B325C2A2309}"/>
          </ac:cxnSpMkLst>
        </pc:cxnChg>
        <pc:cxnChg chg="add del mod">
          <ac:chgData name="Smith, Christopher" userId="55859027-47ff-4ec1-a263-656b30aeb6f0" providerId="ADAL" clId="{B8985E2E-A92E-4424-96EE-2C02BA502172}" dt="2023-09-27T13:47:36.814" v="7685"/>
          <ac:cxnSpMkLst>
            <pc:docMk/>
            <pc:sldMk cId="3915134498" sldId="4098"/>
            <ac:cxnSpMk id="59" creationId="{F74CD9D3-DFEB-9F70-C2B1-448C60B36F1F}"/>
          </ac:cxnSpMkLst>
        </pc:cxnChg>
        <pc:cxnChg chg="add del mod">
          <ac:chgData name="Smith, Christopher" userId="55859027-47ff-4ec1-a263-656b30aeb6f0" providerId="ADAL" clId="{B8985E2E-A92E-4424-96EE-2C02BA502172}" dt="2023-09-27T13:47:36.814" v="7685"/>
          <ac:cxnSpMkLst>
            <pc:docMk/>
            <pc:sldMk cId="3915134498" sldId="4098"/>
            <ac:cxnSpMk id="64" creationId="{241C09B1-F848-EFB8-056F-8917F18E2F1B}"/>
          </ac:cxnSpMkLst>
        </pc:cxnChg>
        <pc:cxnChg chg="add del mod">
          <ac:chgData name="Smith, Christopher" userId="55859027-47ff-4ec1-a263-656b30aeb6f0" providerId="ADAL" clId="{B8985E2E-A92E-4424-96EE-2C02BA502172}" dt="2023-09-27T13:47:36.814" v="7685"/>
          <ac:cxnSpMkLst>
            <pc:docMk/>
            <pc:sldMk cId="3915134498" sldId="4098"/>
            <ac:cxnSpMk id="65" creationId="{80919D59-BD2F-7415-B677-C428F01ACB8D}"/>
          </ac:cxnSpMkLst>
        </pc:cxnChg>
      </pc:sldChg>
      <pc:sldChg chg="new del">
        <pc:chgData name="Smith, Christopher" userId="55859027-47ff-4ec1-a263-656b30aeb6f0" providerId="ADAL" clId="{B8985E2E-A92E-4424-96EE-2C02BA502172}" dt="2023-08-30T16:19:24.221" v="7023" actId="47"/>
        <pc:sldMkLst>
          <pc:docMk/>
          <pc:sldMk cId="1900579367" sldId="4099"/>
        </pc:sldMkLst>
      </pc:sldChg>
      <pc:sldChg chg="delSp modSp add mod modNotesTx">
        <pc:chgData name="Smith, Christopher" userId="55859027-47ff-4ec1-a263-656b30aeb6f0" providerId="ADAL" clId="{B8985E2E-A92E-4424-96EE-2C02BA502172}" dt="2023-08-30T16:20:35.369" v="7027" actId="6549"/>
        <pc:sldMkLst>
          <pc:docMk/>
          <pc:sldMk cId="2397944667" sldId="2147469405"/>
        </pc:sldMkLst>
        <pc:spChg chg="del mod">
          <ac:chgData name="Smith, Christopher" userId="55859027-47ff-4ec1-a263-656b30aeb6f0" providerId="ADAL" clId="{B8985E2E-A92E-4424-96EE-2C02BA502172}" dt="2023-08-30T16:20:06.901" v="7026" actId="478"/>
          <ac:spMkLst>
            <pc:docMk/>
            <pc:sldMk cId="2397944667" sldId="2147469405"/>
            <ac:spMk id="105" creationId="{114443C7-1FB2-6847-91CD-2CF371D3842D}"/>
          </ac:spMkLst>
        </pc:spChg>
        <pc:spChg chg="del">
          <ac:chgData name="Smith, Christopher" userId="55859027-47ff-4ec1-a263-656b30aeb6f0" providerId="ADAL" clId="{B8985E2E-A92E-4424-96EE-2C02BA502172}" dt="2023-08-30T16:19:31.538" v="7024" actId="478"/>
          <ac:spMkLst>
            <pc:docMk/>
            <pc:sldMk cId="2397944667" sldId="2147469405"/>
            <ac:spMk id="114" creationId="{130570B7-E599-3107-FBE9-E1473EDBFDF7}"/>
          </ac:spMkLst>
        </pc:spChg>
      </pc:sldChg>
      <pc:sldChg chg="addSp delSp modSp add mod">
        <pc:chgData name="Smith, Christopher" userId="55859027-47ff-4ec1-a263-656b30aeb6f0" providerId="ADAL" clId="{B8985E2E-A92E-4424-96EE-2C02BA502172}" dt="2023-09-05T14:55:43.017" v="7636" actId="14100"/>
        <pc:sldMkLst>
          <pc:docMk/>
          <pc:sldMk cId="3907231701" sldId="2147469406"/>
        </pc:sldMkLst>
        <pc:spChg chg="add del">
          <ac:chgData name="Smith, Christopher" userId="55859027-47ff-4ec1-a263-656b30aeb6f0" providerId="ADAL" clId="{B8985E2E-A92E-4424-96EE-2C02BA502172}" dt="2023-08-30T16:35:03.558" v="7148"/>
          <ac:spMkLst>
            <pc:docMk/>
            <pc:sldMk cId="3907231701" sldId="2147469406"/>
            <ac:spMk id="2" creationId="{172E4692-C89D-9B29-06BF-C5DA368C9874}"/>
          </ac:spMkLst>
        </pc:spChg>
        <pc:spChg chg="add del mod">
          <ac:chgData name="Smith, Christopher" userId="55859027-47ff-4ec1-a263-656b30aeb6f0" providerId="ADAL" clId="{B8985E2E-A92E-4424-96EE-2C02BA502172}" dt="2023-08-30T16:35:03.041" v="7147"/>
          <ac:spMkLst>
            <pc:docMk/>
            <pc:sldMk cId="3907231701" sldId="2147469406"/>
            <ac:spMk id="3" creationId="{E75C9AE0-90A4-628C-2E4A-B4A01C311890}"/>
          </ac:spMkLst>
        </pc:spChg>
        <pc:spChg chg="add del">
          <ac:chgData name="Smith, Christopher" userId="55859027-47ff-4ec1-a263-656b30aeb6f0" providerId="ADAL" clId="{B8985E2E-A92E-4424-96EE-2C02BA502172}" dt="2023-08-30T16:35:07.830" v="7150"/>
          <ac:spMkLst>
            <pc:docMk/>
            <pc:sldMk cId="3907231701" sldId="2147469406"/>
            <ac:spMk id="5" creationId="{BCB266E0-5100-087F-90C0-56D41643ADD0}"/>
          </ac:spMkLst>
        </pc:spChg>
        <pc:spChg chg="add del">
          <ac:chgData name="Smith, Christopher" userId="55859027-47ff-4ec1-a263-656b30aeb6f0" providerId="ADAL" clId="{B8985E2E-A92E-4424-96EE-2C02BA502172}" dt="2023-08-30T16:35:17.635" v="7152"/>
          <ac:spMkLst>
            <pc:docMk/>
            <pc:sldMk cId="3907231701" sldId="2147469406"/>
            <ac:spMk id="6" creationId="{F76481D0-4726-E0ED-74D3-4043C50205B9}"/>
          </ac:spMkLst>
        </pc:spChg>
        <pc:spChg chg="add del">
          <ac:chgData name="Smith, Christopher" userId="55859027-47ff-4ec1-a263-656b30aeb6f0" providerId="ADAL" clId="{B8985E2E-A92E-4424-96EE-2C02BA502172}" dt="2023-08-30T16:35:37.283" v="7155"/>
          <ac:spMkLst>
            <pc:docMk/>
            <pc:sldMk cId="3907231701" sldId="2147469406"/>
            <ac:spMk id="7" creationId="{4818A4E7-CA06-1B32-4E38-8ADB7534347F}"/>
          </ac:spMkLst>
        </pc:spChg>
        <pc:spChg chg="mod">
          <ac:chgData name="Smith, Christopher" userId="55859027-47ff-4ec1-a263-656b30aeb6f0" providerId="ADAL" clId="{B8985E2E-A92E-4424-96EE-2C02BA502172}" dt="2023-08-30T16:41:23.058" v="7457" actId="20577"/>
          <ac:spMkLst>
            <pc:docMk/>
            <pc:sldMk cId="3907231701" sldId="2147469406"/>
            <ac:spMk id="10" creationId="{5434526A-DA06-696F-399D-5E322F2812B4}"/>
          </ac:spMkLst>
        </pc:spChg>
        <pc:spChg chg="mod">
          <ac:chgData name="Smith, Christopher" userId="55859027-47ff-4ec1-a263-656b30aeb6f0" providerId="ADAL" clId="{B8985E2E-A92E-4424-96EE-2C02BA502172}" dt="2023-08-30T16:40:10.888" v="7435"/>
          <ac:spMkLst>
            <pc:docMk/>
            <pc:sldMk cId="3907231701" sldId="2147469406"/>
            <ac:spMk id="12" creationId="{E4FCA581-7BB0-C6FC-3BA4-B60A4F277FE7}"/>
          </ac:spMkLst>
        </pc:spChg>
        <pc:spChg chg="mod">
          <ac:chgData name="Smith, Christopher" userId="55859027-47ff-4ec1-a263-656b30aeb6f0" providerId="ADAL" clId="{B8985E2E-A92E-4424-96EE-2C02BA502172}" dt="2023-08-30T16:40:10.888" v="7435"/>
          <ac:spMkLst>
            <pc:docMk/>
            <pc:sldMk cId="3907231701" sldId="2147469406"/>
            <ac:spMk id="13" creationId="{EEDC173B-A8DB-DC4C-6C23-B012175949E2}"/>
          </ac:spMkLst>
        </pc:spChg>
        <pc:spChg chg="mod topLvl">
          <ac:chgData name="Smith, Christopher" userId="55859027-47ff-4ec1-a263-656b30aeb6f0" providerId="ADAL" clId="{B8985E2E-A92E-4424-96EE-2C02BA502172}" dt="2023-08-30T16:43:02.625" v="7487" actId="20577"/>
          <ac:spMkLst>
            <pc:docMk/>
            <pc:sldMk cId="3907231701" sldId="2147469406"/>
            <ac:spMk id="16" creationId="{5CFB525E-797D-D96D-0422-847786CD2B28}"/>
          </ac:spMkLst>
        </pc:spChg>
        <pc:spChg chg="mod topLvl">
          <ac:chgData name="Smith, Christopher" userId="55859027-47ff-4ec1-a263-656b30aeb6f0" providerId="ADAL" clId="{B8985E2E-A92E-4424-96EE-2C02BA502172}" dt="2023-09-05T14:53:59.257" v="7619" actId="164"/>
          <ac:spMkLst>
            <pc:docMk/>
            <pc:sldMk cId="3907231701" sldId="2147469406"/>
            <ac:spMk id="18" creationId="{420FC73E-69DC-09F6-C58A-F4ECFD90051F}"/>
          </ac:spMkLst>
        </pc:spChg>
        <pc:spChg chg="mod">
          <ac:chgData name="Smith, Christopher" userId="55859027-47ff-4ec1-a263-656b30aeb6f0" providerId="ADAL" clId="{B8985E2E-A92E-4424-96EE-2C02BA502172}" dt="2023-08-30T16:41:33.952" v="7458" actId="165"/>
          <ac:spMkLst>
            <pc:docMk/>
            <pc:sldMk cId="3907231701" sldId="2147469406"/>
            <ac:spMk id="19" creationId="{001D4E1A-871A-4E69-6ECF-8A2E8695F46E}"/>
          </ac:spMkLst>
        </pc:spChg>
        <pc:spChg chg="mod">
          <ac:chgData name="Smith, Christopher" userId="55859027-47ff-4ec1-a263-656b30aeb6f0" providerId="ADAL" clId="{B8985E2E-A92E-4424-96EE-2C02BA502172}" dt="2023-08-30T16:41:33.952" v="7458" actId="165"/>
          <ac:spMkLst>
            <pc:docMk/>
            <pc:sldMk cId="3907231701" sldId="2147469406"/>
            <ac:spMk id="20" creationId="{BF72F397-889D-FDD7-1A95-4193EFC50230}"/>
          </ac:spMkLst>
        </pc:spChg>
        <pc:spChg chg="add mod ord">
          <ac:chgData name="Smith, Christopher" userId="55859027-47ff-4ec1-a263-656b30aeb6f0" providerId="ADAL" clId="{B8985E2E-A92E-4424-96EE-2C02BA502172}" dt="2023-08-30T16:42:39.041" v="7470" actId="167"/>
          <ac:spMkLst>
            <pc:docMk/>
            <pc:sldMk cId="3907231701" sldId="2147469406"/>
            <ac:spMk id="21" creationId="{40CF393B-85CA-84CA-AEAD-ED457F11FEFA}"/>
          </ac:spMkLst>
        </pc:spChg>
        <pc:spChg chg="add mod ord">
          <ac:chgData name="Smith, Christopher" userId="55859027-47ff-4ec1-a263-656b30aeb6f0" providerId="ADAL" clId="{B8985E2E-A92E-4424-96EE-2C02BA502172}" dt="2023-08-30T16:43:39.567" v="7502" actId="167"/>
          <ac:spMkLst>
            <pc:docMk/>
            <pc:sldMk cId="3907231701" sldId="2147469406"/>
            <ac:spMk id="22" creationId="{937788FD-AB1B-4870-6F21-D02369CAACFC}"/>
          </ac:spMkLst>
        </pc:spChg>
        <pc:spChg chg="mod topLvl">
          <ac:chgData name="Smith, Christopher" userId="55859027-47ff-4ec1-a263-656b30aeb6f0" providerId="ADAL" clId="{B8985E2E-A92E-4424-96EE-2C02BA502172}" dt="2023-08-30T17:24:23.068" v="7558" actId="207"/>
          <ac:spMkLst>
            <pc:docMk/>
            <pc:sldMk cId="3907231701" sldId="2147469406"/>
            <ac:spMk id="68" creationId="{874659FF-040A-1196-C352-A4F88D1A184D}"/>
          </ac:spMkLst>
        </pc:spChg>
        <pc:spChg chg="mod">
          <ac:chgData name="Smith, Christopher" userId="55859027-47ff-4ec1-a263-656b30aeb6f0" providerId="ADAL" clId="{B8985E2E-A92E-4424-96EE-2C02BA502172}" dt="2023-08-30T17:24:59.283" v="7565" actId="207"/>
          <ac:spMkLst>
            <pc:docMk/>
            <pc:sldMk cId="3907231701" sldId="2147469406"/>
            <ac:spMk id="72" creationId="{4C85DC0A-AFCE-556B-8C5C-F6CE31942187}"/>
          </ac:spMkLst>
        </pc:spChg>
        <pc:spChg chg="mod">
          <ac:chgData name="Smith, Christopher" userId="55859027-47ff-4ec1-a263-656b30aeb6f0" providerId="ADAL" clId="{B8985E2E-A92E-4424-96EE-2C02BA502172}" dt="2023-08-30T17:24:53.013" v="7564" actId="207"/>
          <ac:spMkLst>
            <pc:docMk/>
            <pc:sldMk cId="3907231701" sldId="2147469406"/>
            <ac:spMk id="76" creationId="{22748571-E726-46C2-9FC3-66E9AFFD5883}"/>
          </ac:spMkLst>
        </pc:spChg>
        <pc:spChg chg="mod topLvl">
          <ac:chgData name="Smith, Christopher" userId="55859027-47ff-4ec1-a263-656b30aeb6f0" providerId="ADAL" clId="{B8985E2E-A92E-4424-96EE-2C02BA502172}" dt="2023-08-30T16:35:26.835" v="7153" actId="165"/>
          <ac:spMkLst>
            <pc:docMk/>
            <pc:sldMk cId="3907231701" sldId="2147469406"/>
            <ac:spMk id="91" creationId="{17C2F645-0C79-B475-1E9C-25ED29A90D25}"/>
          </ac:spMkLst>
        </pc:spChg>
        <pc:spChg chg="mod topLvl">
          <ac:chgData name="Smith, Christopher" userId="55859027-47ff-4ec1-a263-656b30aeb6f0" providerId="ADAL" clId="{B8985E2E-A92E-4424-96EE-2C02BA502172}" dt="2023-08-30T17:24:46.439" v="7563" actId="114"/>
          <ac:spMkLst>
            <pc:docMk/>
            <pc:sldMk cId="3907231701" sldId="2147469406"/>
            <ac:spMk id="92" creationId="{64CF92A7-E0B6-1DE2-B46F-EA9910653310}"/>
          </ac:spMkLst>
        </pc:spChg>
        <pc:spChg chg="mod">
          <ac:chgData name="Smith, Christopher" userId="55859027-47ff-4ec1-a263-656b30aeb6f0" providerId="ADAL" clId="{B8985E2E-A92E-4424-96EE-2C02BA502172}" dt="2023-08-30T16:39:51.314" v="7434" actId="20577"/>
          <ac:spMkLst>
            <pc:docMk/>
            <pc:sldMk cId="3907231701" sldId="2147469406"/>
            <ac:spMk id="104" creationId="{12DF7A0D-ED27-FDDB-382B-853D685F673C}"/>
          </ac:spMkLst>
        </pc:spChg>
        <pc:spChg chg="mod topLvl">
          <ac:chgData name="Smith, Christopher" userId="55859027-47ff-4ec1-a263-656b30aeb6f0" providerId="ADAL" clId="{B8985E2E-A92E-4424-96EE-2C02BA502172}" dt="2023-08-30T16:35:26.835" v="7153" actId="165"/>
          <ac:spMkLst>
            <pc:docMk/>
            <pc:sldMk cId="3907231701" sldId="2147469406"/>
            <ac:spMk id="123" creationId="{00E40BFE-29FE-6836-882F-F4B3BFB93D0E}"/>
          </ac:spMkLst>
        </pc:spChg>
        <pc:spChg chg="mod">
          <ac:chgData name="Smith, Christopher" userId="55859027-47ff-4ec1-a263-656b30aeb6f0" providerId="ADAL" clId="{B8985E2E-A92E-4424-96EE-2C02BA502172}" dt="2023-08-30T16:35:26.835" v="7153" actId="165"/>
          <ac:spMkLst>
            <pc:docMk/>
            <pc:sldMk cId="3907231701" sldId="2147469406"/>
            <ac:spMk id="136" creationId="{F29EB81F-92E9-389D-9612-9A2EA404B3F3}"/>
          </ac:spMkLst>
        </pc:spChg>
        <pc:spChg chg="mod">
          <ac:chgData name="Smith, Christopher" userId="55859027-47ff-4ec1-a263-656b30aeb6f0" providerId="ADAL" clId="{B8985E2E-A92E-4424-96EE-2C02BA502172}" dt="2023-08-30T16:35:26.835" v="7153" actId="165"/>
          <ac:spMkLst>
            <pc:docMk/>
            <pc:sldMk cId="3907231701" sldId="2147469406"/>
            <ac:spMk id="137" creationId="{D8BF5CF8-6493-9745-91A6-AE05CFE2E198}"/>
          </ac:spMkLst>
        </pc:spChg>
        <pc:spChg chg="mod topLvl">
          <ac:chgData name="Smith, Christopher" userId="55859027-47ff-4ec1-a263-656b30aeb6f0" providerId="ADAL" clId="{B8985E2E-A92E-4424-96EE-2C02BA502172}" dt="2023-09-05T14:53:59.257" v="7619" actId="164"/>
          <ac:spMkLst>
            <pc:docMk/>
            <pc:sldMk cId="3907231701" sldId="2147469406"/>
            <ac:spMk id="144" creationId="{AD9848FD-D1BD-AD4F-F143-E094ADA97DF5}"/>
          </ac:spMkLst>
        </pc:spChg>
        <pc:spChg chg="mod topLvl">
          <ac:chgData name="Smith, Christopher" userId="55859027-47ff-4ec1-a263-656b30aeb6f0" providerId="ADAL" clId="{B8985E2E-A92E-4424-96EE-2C02BA502172}" dt="2023-09-05T14:53:59.257" v="7619" actId="164"/>
          <ac:spMkLst>
            <pc:docMk/>
            <pc:sldMk cId="3907231701" sldId="2147469406"/>
            <ac:spMk id="145" creationId="{70CCFDB3-AE59-6BE5-92DD-43DD0513E62D}"/>
          </ac:spMkLst>
        </pc:spChg>
        <pc:spChg chg="mod topLvl">
          <ac:chgData name="Smith, Christopher" userId="55859027-47ff-4ec1-a263-656b30aeb6f0" providerId="ADAL" clId="{B8985E2E-A92E-4424-96EE-2C02BA502172}" dt="2023-09-05T14:53:59.257" v="7619" actId="164"/>
          <ac:spMkLst>
            <pc:docMk/>
            <pc:sldMk cId="3907231701" sldId="2147469406"/>
            <ac:spMk id="147" creationId="{418B5843-A664-D758-99E5-A2DA714CC6AF}"/>
          </ac:spMkLst>
        </pc:spChg>
        <pc:spChg chg="mod">
          <ac:chgData name="Smith, Christopher" userId="55859027-47ff-4ec1-a263-656b30aeb6f0" providerId="ADAL" clId="{B8985E2E-A92E-4424-96EE-2C02BA502172}" dt="2023-08-30T17:25:47.844" v="7583" actId="1035"/>
          <ac:spMkLst>
            <pc:docMk/>
            <pc:sldMk cId="3907231701" sldId="2147469406"/>
            <ac:spMk id="158" creationId="{472A6207-AF06-B98D-980C-930D302B591C}"/>
          </ac:spMkLst>
        </pc:spChg>
        <pc:spChg chg="mod topLvl">
          <ac:chgData name="Smith, Christopher" userId="55859027-47ff-4ec1-a263-656b30aeb6f0" providerId="ADAL" clId="{B8985E2E-A92E-4424-96EE-2C02BA502172}" dt="2023-08-30T17:25:22.023" v="7568" actId="207"/>
          <ac:spMkLst>
            <pc:docMk/>
            <pc:sldMk cId="3907231701" sldId="2147469406"/>
            <ac:spMk id="172" creationId="{1D9C1054-C53B-7ADC-0F13-2D4EC9CE9C0B}"/>
          </ac:spMkLst>
        </pc:spChg>
        <pc:spChg chg="mod topLvl">
          <ac:chgData name="Smith, Christopher" userId="55859027-47ff-4ec1-a263-656b30aeb6f0" providerId="ADAL" clId="{B8985E2E-A92E-4424-96EE-2C02BA502172}" dt="2023-08-30T17:21:18.447" v="7507" actId="165"/>
          <ac:spMkLst>
            <pc:docMk/>
            <pc:sldMk cId="3907231701" sldId="2147469406"/>
            <ac:spMk id="173" creationId="{DA0CE5D9-E6FD-F1F5-F88F-6FD1DEED8D61}"/>
          </ac:spMkLst>
        </pc:spChg>
        <pc:spChg chg="mod">
          <ac:chgData name="Smith, Christopher" userId="55859027-47ff-4ec1-a263-656b30aeb6f0" providerId="ADAL" clId="{B8985E2E-A92E-4424-96EE-2C02BA502172}" dt="2023-08-30T17:21:18.447" v="7507" actId="165"/>
          <ac:spMkLst>
            <pc:docMk/>
            <pc:sldMk cId="3907231701" sldId="2147469406"/>
            <ac:spMk id="174" creationId="{EE33029F-0CBC-544F-F46D-37F76084BFA0}"/>
          </ac:spMkLst>
        </pc:spChg>
        <pc:spChg chg="mod">
          <ac:chgData name="Smith, Christopher" userId="55859027-47ff-4ec1-a263-656b30aeb6f0" providerId="ADAL" clId="{B8985E2E-A92E-4424-96EE-2C02BA502172}" dt="2023-08-30T17:21:18.447" v="7507" actId="165"/>
          <ac:spMkLst>
            <pc:docMk/>
            <pc:sldMk cId="3907231701" sldId="2147469406"/>
            <ac:spMk id="175" creationId="{119277B3-AA92-68AD-2AA0-17075FCE2068}"/>
          </ac:spMkLst>
        </pc:spChg>
        <pc:spChg chg="mod topLvl">
          <ac:chgData name="Smith, Christopher" userId="55859027-47ff-4ec1-a263-656b30aeb6f0" providerId="ADAL" clId="{B8985E2E-A92E-4424-96EE-2C02BA502172}" dt="2023-08-30T16:43:11.737" v="7497" actId="20577"/>
          <ac:spMkLst>
            <pc:docMk/>
            <pc:sldMk cId="3907231701" sldId="2147469406"/>
            <ac:spMk id="178" creationId="{594721B0-D0A7-CFDC-0681-FE1EF54688A8}"/>
          </ac:spMkLst>
        </pc:spChg>
        <pc:spChg chg="mod ord topLvl">
          <ac:chgData name="Smith, Christopher" userId="55859027-47ff-4ec1-a263-656b30aeb6f0" providerId="ADAL" clId="{B8985E2E-A92E-4424-96EE-2C02BA502172}" dt="2023-08-30T16:43:59.701" v="7506" actId="167"/>
          <ac:spMkLst>
            <pc:docMk/>
            <pc:sldMk cId="3907231701" sldId="2147469406"/>
            <ac:spMk id="180" creationId="{DFB83651-C7F5-A570-62A1-4CFEDF26642E}"/>
          </ac:spMkLst>
        </pc:spChg>
        <pc:spChg chg="mod topLvl">
          <ac:chgData name="Smith, Christopher" userId="55859027-47ff-4ec1-a263-656b30aeb6f0" providerId="ADAL" clId="{B8985E2E-A92E-4424-96EE-2C02BA502172}" dt="2023-08-30T16:43:53.585" v="7504" actId="165"/>
          <ac:spMkLst>
            <pc:docMk/>
            <pc:sldMk cId="3907231701" sldId="2147469406"/>
            <ac:spMk id="181" creationId="{F03550D6-B8A6-25B5-3BF0-6B595176524F}"/>
          </ac:spMkLst>
        </pc:spChg>
        <pc:grpChg chg="add mod">
          <ac:chgData name="Smith, Christopher" userId="55859027-47ff-4ec1-a263-656b30aeb6f0" providerId="ADAL" clId="{B8985E2E-A92E-4424-96EE-2C02BA502172}" dt="2023-08-30T16:41:06.551" v="7447" actId="554"/>
          <ac:grpSpMkLst>
            <pc:docMk/>
            <pc:sldMk cId="3907231701" sldId="2147469406"/>
            <ac:grpSpMk id="8" creationId="{2BF65F1D-4AF9-A70D-4538-93C683DF6CC3}"/>
          </ac:grpSpMkLst>
        </pc:grpChg>
        <pc:grpChg chg="mod">
          <ac:chgData name="Smith, Christopher" userId="55859027-47ff-4ec1-a263-656b30aeb6f0" providerId="ADAL" clId="{B8985E2E-A92E-4424-96EE-2C02BA502172}" dt="2023-08-30T16:40:10.888" v="7435"/>
          <ac:grpSpMkLst>
            <pc:docMk/>
            <pc:sldMk cId="3907231701" sldId="2147469406"/>
            <ac:grpSpMk id="9" creationId="{217B9CF2-CE49-4E4A-CC9A-26B5AEBFF8F4}"/>
          </ac:grpSpMkLst>
        </pc:grpChg>
        <pc:grpChg chg="add del mod">
          <ac:chgData name="Smith, Christopher" userId="55859027-47ff-4ec1-a263-656b30aeb6f0" providerId="ADAL" clId="{B8985E2E-A92E-4424-96EE-2C02BA502172}" dt="2023-08-30T16:41:33.952" v="7458" actId="165"/>
          <ac:grpSpMkLst>
            <pc:docMk/>
            <pc:sldMk cId="3907231701" sldId="2147469406"/>
            <ac:grpSpMk id="14" creationId="{EA1BDFB2-6F5F-2BCC-ED04-1C705D729A1C}"/>
          </ac:grpSpMkLst>
        </pc:grpChg>
        <pc:grpChg chg="mod ord topLvl">
          <ac:chgData name="Smith, Christopher" userId="55859027-47ff-4ec1-a263-656b30aeb6f0" providerId="ADAL" clId="{B8985E2E-A92E-4424-96EE-2C02BA502172}" dt="2023-08-30T16:42:53.096" v="7472" actId="167"/>
          <ac:grpSpMkLst>
            <pc:docMk/>
            <pc:sldMk cId="3907231701" sldId="2147469406"/>
            <ac:grpSpMk id="15" creationId="{B2D0D720-394A-BA1D-53C9-C4073A6999E8}"/>
          </ac:grpSpMkLst>
        </pc:grpChg>
        <pc:grpChg chg="add mod">
          <ac:chgData name="Smith, Christopher" userId="55859027-47ff-4ec1-a263-656b30aeb6f0" providerId="ADAL" clId="{B8985E2E-A92E-4424-96EE-2C02BA502172}" dt="2023-09-05T14:53:59.257" v="7619" actId="164"/>
          <ac:grpSpMkLst>
            <pc:docMk/>
            <pc:sldMk cId="3907231701" sldId="2147469406"/>
            <ac:grpSpMk id="73" creationId="{49105D83-A512-8B23-C2AD-FDD8C909DFF7}"/>
          </ac:grpSpMkLst>
        </pc:grpChg>
        <pc:grpChg chg="mod topLvl">
          <ac:chgData name="Smith, Christopher" userId="55859027-47ff-4ec1-a263-656b30aeb6f0" providerId="ADAL" clId="{B8985E2E-A92E-4424-96EE-2C02BA502172}" dt="2023-08-30T16:35:26.835" v="7153" actId="165"/>
          <ac:grpSpMkLst>
            <pc:docMk/>
            <pc:sldMk cId="3907231701" sldId="2147469406"/>
            <ac:grpSpMk id="135" creationId="{FC894B0E-E3AB-3A1A-97A3-AED657071D3C}"/>
          </ac:grpSpMkLst>
        </pc:grpChg>
        <pc:grpChg chg="mod">
          <ac:chgData name="Smith, Christopher" userId="55859027-47ff-4ec1-a263-656b30aeb6f0" providerId="ADAL" clId="{B8985E2E-A92E-4424-96EE-2C02BA502172}" dt="2023-09-05T14:54:50.505" v="7630" actId="1035"/>
          <ac:grpSpMkLst>
            <pc:docMk/>
            <pc:sldMk cId="3907231701" sldId="2147469406"/>
            <ac:grpSpMk id="138" creationId="{2A8B8826-0965-240D-EC6E-D50561ADBD4B}"/>
          </ac:grpSpMkLst>
        </pc:grpChg>
        <pc:grpChg chg="del">
          <ac:chgData name="Smith, Christopher" userId="55859027-47ff-4ec1-a263-656b30aeb6f0" providerId="ADAL" clId="{B8985E2E-A92E-4424-96EE-2C02BA502172}" dt="2023-08-30T16:35:26.835" v="7153" actId="165"/>
          <ac:grpSpMkLst>
            <pc:docMk/>
            <pc:sldMk cId="3907231701" sldId="2147469406"/>
            <ac:grpSpMk id="140" creationId="{2F37E8D9-05AB-35BB-904D-32339536F25C}"/>
          </ac:grpSpMkLst>
        </pc:grpChg>
        <pc:grpChg chg="del">
          <ac:chgData name="Smith, Christopher" userId="55859027-47ff-4ec1-a263-656b30aeb6f0" providerId="ADAL" clId="{B8985E2E-A92E-4424-96EE-2C02BA502172}" dt="2023-08-30T16:35:26.835" v="7153" actId="165"/>
          <ac:grpSpMkLst>
            <pc:docMk/>
            <pc:sldMk cId="3907231701" sldId="2147469406"/>
            <ac:grpSpMk id="148" creationId="{9117EE75-FB0A-21B9-86D2-13F4CE33C9C2}"/>
          </ac:grpSpMkLst>
        </pc:grpChg>
        <pc:grpChg chg="del">
          <ac:chgData name="Smith, Christopher" userId="55859027-47ff-4ec1-a263-656b30aeb6f0" providerId="ADAL" clId="{B8985E2E-A92E-4424-96EE-2C02BA502172}" dt="2023-08-30T16:35:26.835" v="7153" actId="165"/>
          <ac:grpSpMkLst>
            <pc:docMk/>
            <pc:sldMk cId="3907231701" sldId="2147469406"/>
            <ac:grpSpMk id="155" creationId="{2B87C7BC-24DB-2324-8F10-3F82C4FA32BF}"/>
          </ac:grpSpMkLst>
        </pc:grpChg>
        <pc:grpChg chg="del">
          <ac:chgData name="Smith, Christopher" userId="55859027-47ff-4ec1-a263-656b30aeb6f0" providerId="ADAL" clId="{B8985E2E-A92E-4424-96EE-2C02BA502172}" dt="2023-08-30T17:21:18.447" v="7507" actId="165"/>
          <ac:grpSpMkLst>
            <pc:docMk/>
            <pc:sldMk cId="3907231701" sldId="2147469406"/>
            <ac:grpSpMk id="170" creationId="{A7F78264-5DFB-3C9D-0920-CF22D9CB1BA2}"/>
          </ac:grpSpMkLst>
        </pc:grpChg>
        <pc:grpChg chg="mod topLvl">
          <ac:chgData name="Smith, Christopher" userId="55859027-47ff-4ec1-a263-656b30aeb6f0" providerId="ADAL" clId="{B8985E2E-A92E-4424-96EE-2C02BA502172}" dt="2023-08-30T17:21:18.447" v="7507" actId="165"/>
          <ac:grpSpMkLst>
            <pc:docMk/>
            <pc:sldMk cId="3907231701" sldId="2147469406"/>
            <ac:grpSpMk id="171" creationId="{FE969F7C-44D0-2004-7E45-12A5E43C4C4F}"/>
          </ac:grpSpMkLst>
        </pc:grpChg>
        <pc:grpChg chg="del mod topLvl">
          <ac:chgData name="Smith, Christopher" userId="55859027-47ff-4ec1-a263-656b30aeb6f0" providerId="ADAL" clId="{B8985E2E-A92E-4424-96EE-2C02BA502172}" dt="2023-08-30T16:43:53.585" v="7504" actId="165"/>
          <ac:grpSpMkLst>
            <pc:docMk/>
            <pc:sldMk cId="3907231701" sldId="2147469406"/>
            <ac:grpSpMk id="177" creationId="{91660613-D6BE-765F-11A5-BEF2F7A9E6E7}"/>
          </ac:grpSpMkLst>
        </pc:grpChg>
        <pc:grpChg chg="del mod">
          <ac:chgData name="Smith, Christopher" userId="55859027-47ff-4ec1-a263-656b30aeb6f0" providerId="ADAL" clId="{B8985E2E-A92E-4424-96EE-2C02BA502172}" dt="2023-08-30T16:41:33.952" v="7458" actId="165"/>
          <ac:grpSpMkLst>
            <pc:docMk/>
            <pc:sldMk cId="3907231701" sldId="2147469406"/>
            <ac:grpSpMk id="184" creationId="{D632280D-80CF-7E25-275D-14E3165A76AC}"/>
          </ac:grpSpMkLst>
        </pc:grpChg>
        <pc:grpChg chg="del">
          <ac:chgData name="Smith, Christopher" userId="55859027-47ff-4ec1-a263-656b30aeb6f0" providerId="ADAL" clId="{B8985E2E-A92E-4424-96EE-2C02BA502172}" dt="2023-08-30T16:40:28.797" v="7438" actId="478"/>
          <ac:grpSpMkLst>
            <pc:docMk/>
            <pc:sldMk cId="3907231701" sldId="2147469406"/>
            <ac:grpSpMk id="191" creationId="{CFFAC69E-18C6-9FA0-5848-C6B67EE97C2D}"/>
          </ac:grpSpMkLst>
        </pc:grpChg>
        <pc:picChg chg="mod">
          <ac:chgData name="Smith, Christopher" userId="55859027-47ff-4ec1-a263-656b30aeb6f0" providerId="ADAL" clId="{B8985E2E-A92E-4424-96EE-2C02BA502172}" dt="2023-08-30T16:40:10.888" v="7435"/>
          <ac:picMkLst>
            <pc:docMk/>
            <pc:sldMk cId="3907231701" sldId="2147469406"/>
            <ac:picMk id="11" creationId="{D16E1553-3C9E-0D0D-F5D4-E3C7DF18FBF9}"/>
          </ac:picMkLst>
        </pc:picChg>
        <pc:picChg chg="del mod topLvl">
          <ac:chgData name="Smith, Christopher" userId="55859027-47ff-4ec1-a263-656b30aeb6f0" providerId="ADAL" clId="{B8985E2E-A92E-4424-96EE-2C02BA502172}" dt="2023-08-30T16:42:42.203" v="7471" actId="478"/>
          <ac:picMkLst>
            <pc:docMk/>
            <pc:sldMk cId="3907231701" sldId="2147469406"/>
            <ac:picMk id="17" creationId="{C3EF3A87-C6DC-B386-455D-11C801E17DF1}"/>
          </ac:picMkLst>
        </pc:picChg>
        <pc:picChg chg="mod topLvl">
          <ac:chgData name="Smith, Christopher" userId="55859027-47ff-4ec1-a263-656b30aeb6f0" providerId="ADAL" clId="{B8985E2E-A92E-4424-96EE-2C02BA502172}" dt="2023-08-30T16:35:26.835" v="7153" actId="165"/>
          <ac:picMkLst>
            <pc:docMk/>
            <pc:sldMk cId="3907231701" sldId="2147469406"/>
            <ac:picMk id="109" creationId="{DE0672CB-E43B-46CB-1E08-9E8E27D03607}"/>
          </ac:picMkLst>
        </pc:picChg>
        <pc:picChg chg="mod topLvl">
          <ac:chgData name="Smith, Christopher" userId="55859027-47ff-4ec1-a263-656b30aeb6f0" providerId="ADAL" clId="{B8985E2E-A92E-4424-96EE-2C02BA502172}" dt="2023-08-30T16:35:26.835" v="7153" actId="165"/>
          <ac:picMkLst>
            <pc:docMk/>
            <pc:sldMk cId="3907231701" sldId="2147469406"/>
            <ac:picMk id="112" creationId="{E774905B-C70D-B0CB-96E3-9CEB7353E88D}"/>
          </ac:picMkLst>
        </pc:picChg>
        <pc:picChg chg="del mod topLvl">
          <ac:chgData name="Smith, Christopher" userId="55859027-47ff-4ec1-a263-656b30aeb6f0" providerId="ADAL" clId="{B8985E2E-A92E-4424-96EE-2C02BA502172}" dt="2023-08-30T16:43:42.720" v="7503" actId="478"/>
          <ac:picMkLst>
            <pc:docMk/>
            <pc:sldMk cId="3907231701" sldId="2147469406"/>
            <ac:picMk id="183" creationId="{BFC14D32-B8C6-F0B0-F346-FEA0344FC990}"/>
          </ac:picMkLst>
        </pc:picChg>
        <pc:cxnChg chg="del mod">
          <ac:chgData name="Smith, Christopher" userId="55859027-47ff-4ec1-a263-656b30aeb6f0" providerId="ADAL" clId="{B8985E2E-A92E-4424-96EE-2C02BA502172}" dt="2023-09-05T14:50:13.937" v="7587" actId="478"/>
          <ac:cxnSpMkLst>
            <pc:docMk/>
            <pc:sldMk cId="3907231701" sldId="2147469406"/>
            <ac:cxnSpMk id="27" creationId="{5F17CA91-9FF0-3CDC-4EB2-9A3576494340}"/>
          </ac:cxnSpMkLst>
        </pc:cxnChg>
        <pc:cxnChg chg="add mod">
          <ac:chgData name="Smith, Christopher" userId="55859027-47ff-4ec1-a263-656b30aeb6f0" providerId="ADAL" clId="{B8985E2E-A92E-4424-96EE-2C02BA502172}" dt="2023-09-05T14:54:50.505" v="7630" actId="1035"/>
          <ac:cxnSpMkLst>
            <pc:docMk/>
            <pc:sldMk cId="3907231701" sldId="2147469406"/>
            <ac:cxnSpMk id="28" creationId="{84CA9EEB-1D03-7C35-4648-C9AF0D03A3CA}"/>
          </ac:cxnSpMkLst>
        </pc:cxnChg>
        <pc:cxnChg chg="mod">
          <ac:chgData name="Smith, Christopher" userId="55859027-47ff-4ec1-a263-656b30aeb6f0" providerId="ADAL" clId="{B8985E2E-A92E-4424-96EE-2C02BA502172}" dt="2023-09-05T14:55:28.152" v="7633" actId="14100"/>
          <ac:cxnSpMkLst>
            <pc:docMk/>
            <pc:sldMk cId="3907231701" sldId="2147469406"/>
            <ac:cxnSpMk id="29" creationId="{A576A98A-1393-D4EB-13A1-AE5A0AD8BE8B}"/>
          </ac:cxnSpMkLst>
        </pc:cxnChg>
        <pc:cxnChg chg="del mod">
          <ac:chgData name="Smith, Christopher" userId="55859027-47ff-4ec1-a263-656b30aeb6f0" providerId="ADAL" clId="{B8985E2E-A92E-4424-96EE-2C02BA502172}" dt="2023-09-05T14:50:05.395" v="7585" actId="478"/>
          <ac:cxnSpMkLst>
            <pc:docMk/>
            <pc:sldMk cId="3907231701" sldId="2147469406"/>
            <ac:cxnSpMk id="129" creationId="{E9115381-A47D-8277-06DD-C346CC67C8DD}"/>
          </ac:cxnSpMkLst>
        </pc:cxnChg>
        <pc:cxnChg chg="mod">
          <ac:chgData name="Smith, Christopher" userId="55859027-47ff-4ec1-a263-656b30aeb6f0" providerId="ADAL" clId="{B8985E2E-A92E-4424-96EE-2C02BA502172}" dt="2023-09-05T14:55:39.065" v="7635" actId="14100"/>
          <ac:cxnSpMkLst>
            <pc:docMk/>
            <pc:sldMk cId="3907231701" sldId="2147469406"/>
            <ac:cxnSpMk id="149" creationId="{8C7D4C59-D58C-2D19-E476-FC93EE004C04}"/>
          </ac:cxnSpMkLst>
        </pc:cxnChg>
        <pc:cxnChg chg="mod">
          <ac:chgData name="Smith, Christopher" userId="55859027-47ff-4ec1-a263-656b30aeb6f0" providerId="ADAL" clId="{B8985E2E-A92E-4424-96EE-2C02BA502172}" dt="2023-09-05T14:55:43.017" v="7636" actId="14100"/>
          <ac:cxnSpMkLst>
            <pc:docMk/>
            <pc:sldMk cId="3907231701" sldId="2147469406"/>
            <ac:cxnSpMk id="197" creationId="{D779456E-A588-8247-0DA6-FF9B8E16EA75}"/>
          </ac:cxnSpMkLst>
        </pc:cxnChg>
        <pc:cxnChg chg="mod">
          <ac:chgData name="Smith, Christopher" userId="55859027-47ff-4ec1-a263-656b30aeb6f0" providerId="ADAL" clId="{B8985E2E-A92E-4424-96EE-2C02BA502172}" dt="2023-09-05T14:55:33.615" v="7634" actId="14100"/>
          <ac:cxnSpMkLst>
            <pc:docMk/>
            <pc:sldMk cId="3907231701" sldId="2147469406"/>
            <ac:cxnSpMk id="201" creationId="{3D4AE776-F605-76F7-E7C2-99B134978A57}"/>
          </ac:cxnSpMkLst>
        </pc:cxnChg>
      </pc:sldChg>
    </pc:docChg>
  </pc:docChgLst>
  <pc:docChgLst>
    <pc:chgData name="Smith, Christopher" userId="55859027-47ff-4ec1-a263-656b30aeb6f0" providerId="ADAL" clId="{D7AF70CA-EA5D-46B0-8003-DCDFA50FB8BB}"/>
    <pc:docChg chg="undo redo custSel addSld delSld modSld modSection">
      <pc:chgData name="Smith, Christopher" userId="55859027-47ff-4ec1-a263-656b30aeb6f0" providerId="ADAL" clId="{D7AF70CA-EA5D-46B0-8003-DCDFA50FB8BB}" dt="2023-12-18T17:09:55.443" v="365" actId="47"/>
      <pc:docMkLst>
        <pc:docMk/>
      </pc:docMkLst>
      <pc:sldChg chg="del">
        <pc:chgData name="Smith, Christopher" userId="55859027-47ff-4ec1-a263-656b30aeb6f0" providerId="ADAL" clId="{D7AF70CA-EA5D-46B0-8003-DCDFA50FB8BB}" dt="2023-12-18T17:09:55.443" v="365" actId="47"/>
        <pc:sldMkLst>
          <pc:docMk/>
          <pc:sldMk cId="228336210" sldId="4084"/>
        </pc:sldMkLst>
      </pc:sldChg>
      <pc:sldChg chg="modSp mod">
        <pc:chgData name="Smith, Christopher" userId="55859027-47ff-4ec1-a263-656b30aeb6f0" providerId="ADAL" clId="{D7AF70CA-EA5D-46B0-8003-DCDFA50FB8BB}" dt="2023-12-04T16:59:16.397" v="12"/>
        <pc:sldMkLst>
          <pc:docMk/>
          <pc:sldMk cId="3907231701" sldId="2147469406"/>
        </pc:sldMkLst>
        <pc:spChg chg="mod">
          <ac:chgData name="Smith, Christopher" userId="55859027-47ff-4ec1-a263-656b30aeb6f0" providerId="ADAL" clId="{D7AF70CA-EA5D-46B0-8003-DCDFA50FB8BB}" dt="2023-12-04T16:58:29.533" v="4"/>
          <ac:spMkLst>
            <pc:docMk/>
            <pc:sldMk cId="3907231701" sldId="2147469406"/>
            <ac:spMk id="76" creationId="{22748571-E726-46C2-9FC3-66E9AFFD5883}"/>
          </ac:spMkLst>
        </pc:spChg>
        <pc:spChg chg="mod">
          <ac:chgData name="Smith, Christopher" userId="55859027-47ff-4ec1-a263-656b30aeb6f0" providerId="ADAL" clId="{D7AF70CA-EA5D-46B0-8003-DCDFA50FB8BB}" dt="2023-12-04T16:59:16.397" v="12"/>
          <ac:spMkLst>
            <pc:docMk/>
            <pc:sldMk cId="3907231701" sldId="2147469406"/>
            <ac:spMk id="158" creationId="{472A6207-AF06-B98D-980C-930D302B591C}"/>
          </ac:spMkLst>
        </pc:spChg>
        <pc:spChg chg="mod">
          <ac:chgData name="Smith, Christopher" userId="55859027-47ff-4ec1-a263-656b30aeb6f0" providerId="ADAL" clId="{D7AF70CA-EA5D-46B0-8003-DCDFA50FB8BB}" dt="2023-12-04T16:58:46.006" v="7"/>
          <ac:spMkLst>
            <pc:docMk/>
            <pc:sldMk cId="3907231701" sldId="2147469406"/>
            <ac:spMk id="172" creationId="{1D9C1054-C53B-7ADC-0F13-2D4EC9CE9C0B}"/>
          </ac:spMkLst>
        </pc:spChg>
      </pc:sldChg>
      <pc:sldChg chg="modSp add mod">
        <pc:chgData name="Smith, Christopher" userId="55859027-47ff-4ec1-a263-656b30aeb6f0" providerId="ADAL" clId="{D7AF70CA-EA5D-46B0-8003-DCDFA50FB8BB}" dt="2023-12-18T17:03:12.722" v="364" actId="20577"/>
        <pc:sldMkLst>
          <pc:docMk/>
          <pc:sldMk cId="1939322513" sldId="2147469407"/>
        </pc:sldMkLst>
        <pc:spChg chg="mod">
          <ac:chgData name="Smith, Christopher" userId="55859027-47ff-4ec1-a263-656b30aeb6f0" providerId="ADAL" clId="{D7AF70CA-EA5D-46B0-8003-DCDFA50FB8BB}" dt="2023-12-18T17:01:01.603" v="354" actId="20577"/>
          <ac:spMkLst>
            <pc:docMk/>
            <pc:sldMk cId="1939322513" sldId="2147469407"/>
            <ac:spMk id="22" creationId="{9CFC2841-169D-22C8-52C3-B916F41414CC}"/>
          </ac:spMkLst>
        </pc:spChg>
        <pc:spChg chg="mod">
          <ac:chgData name="Smith, Christopher" userId="55859027-47ff-4ec1-a263-656b30aeb6f0" providerId="ADAL" clId="{D7AF70CA-EA5D-46B0-8003-DCDFA50FB8BB}" dt="2023-12-18T17:02:47.779" v="358" actId="20577"/>
          <ac:spMkLst>
            <pc:docMk/>
            <pc:sldMk cId="1939322513" sldId="2147469407"/>
            <ac:spMk id="23" creationId="{39A64701-C0F8-E103-2B11-DFD86A66CB25}"/>
          </ac:spMkLst>
        </pc:spChg>
        <pc:spChg chg="mod">
          <ac:chgData name="Smith, Christopher" userId="55859027-47ff-4ec1-a263-656b30aeb6f0" providerId="ADAL" clId="{D7AF70CA-EA5D-46B0-8003-DCDFA50FB8BB}" dt="2023-12-18T17:03:12.722" v="364" actId="20577"/>
          <ac:spMkLst>
            <pc:docMk/>
            <pc:sldMk cId="1939322513" sldId="2147469407"/>
            <ac:spMk id="24" creationId="{2805E676-EDF7-10E2-D29B-0D0D004D20A3}"/>
          </ac:spMkLst>
        </pc:spChg>
        <pc:spChg chg="mod">
          <ac:chgData name="Smith, Christopher" userId="55859027-47ff-4ec1-a263-656b30aeb6f0" providerId="ADAL" clId="{D7AF70CA-EA5D-46B0-8003-DCDFA50FB8BB}" dt="2023-12-18T16:45:09.272" v="36" actId="20577"/>
          <ac:spMkLst>
            <pc:docMk/>
            <pc:sldMk cId="1939322513" sldId="2147469407"/>
            <ac:spMk id="39" creationId="{D70672EF-1A48-0446-BD62-76FB39FE4593}"/>
          </ac:spMkLst>
        </pc:spChg>
        <pc:spChg chg="mod">
          <ac:chgData name="Smith, Christopher" userId="55859027-47ff-4ec1-a263-656b30aeb6f0" providerId="ADAL" clId="{D7AF70CA-EA5D-46B0-8003-DCDFA50FB8BB}" dt="2023-12-18T16:57:38.158" v="242" actId="20577"/>
          <ac:spMkLst>
            <pc:docMk/>
            <pc:sldMk cId="1939322513" sldId="2147469407"/>
            <ac:spMk id="43" creationId="{0CA9D582-AE50-2245-91CA-8E1AA0B10B34}"/>
          </ac:spMkLst>
        </pc:spChg>
      </pc:sldChg>
    </pc:docChg>
  </pc:docChgLst>
  <pc:docChgLst>
    <pc:chgData name="Smith, Christopher" userId="55859027-47ff-4ec1-a263-656b30aeb6f0" providerId="ADAL" clId="{3CA6F12B-071E-4E47-BF22-6CB9C4326529}"/>
    <pc:docChg chg="undo custSel addSld delSld modSld sldOrd modSection">
      <pc:chgData name="Smith, Christopher" userId="55859027-47ff-4ec1-a263-656b30aeb6f0" providerId="ADAL" clId="{3CA6F12B-071E-4E47-BF22-6CB9C4326529}" dt="2024-11-14T17:15:39.994" v="4954" actId="20577"/>
      <pc:docMkLst>
        <pc:docMk/>
      </pc:docMkLst>
      <pc:sldChg chg="addSp delSp modSp add mod delAnim">
        <pc:chgData name="Smith, Christopher" userId="55859027-47ff-4ec1-a263-656b30aeb6f0" providerId="ADAL" clId="{3CA6F12B-071E-4E47-BF22-6CB9C4326529}" dt="2024-10-17T18:00:47.550" v="4240" actId="1076"/>
        <pc:sldMkLst>
          <pc:docMk/>
          <pc:sldMk cId="2231427860" sldId="366"/>
        </pc:sldMkLst>
        <pc:spChg chg="add mod">
          <ac:chgData name="Smith, Christopher" userId="55859027-47ff-4ec1-a263-656b30aeb6f0" providerId="ADAL" clId="{3CA6F12B-071E-4E47-BF22-6CB9C4326529}" dt="2024-10-17T18:00:47.550" v="4240" actId="1076"/>
          <ac:spMkLst>
            <pc:docMk/>
            <pc:sldMk cId="2231427860" sldId="366"/>
            <ac:spMk id="2" creationId="{205E5D54-FCC5-541C-9F43-E4FA94913EA5}"/>
          </ac:spMkLst>
        </pc:spChg>
        <pc:spChg chg="del">
          <ac:chgData name="Smith, Christopher" userId="55859027-47ff-4ec1-a263-656b30aeb6f0" providerId="ADAL" clId="{3CA6F12B-071E-4E47-BF22-6CB9C4326529}" dt="2024-09-26T18:47:22.908" v="3928" actId="478"/>
          <ac:spMkLst>
            <pc:docMk/>
            <pc:sldMk cId="2231427860" sldId="366"/>
            <ac:spMk id="3" creationId="{C72F3323-7C99-1C0E-864A-D14D522B8CE5}"/>
          </ac:spMkLst>
        </pc:spChg>
        <pc:spChg chg="mod">
          <ac:chgData name="Smith, Christopher" userId="55859027-47ff-4ec1-a263-656b30aeb6f0" providerId="ADAL" clId="{3CA6F12B-071E-4E47-BF22-6CB9C4326529}" dt="2024-09-26T18:47:39.199" v="3952" actId="1035"/>
          <ac:spMkLst>
            <pc:docMk/>
            <pc:sldMk cId="2231427860" sldId="366"/>
            <ac:spMk id="4" creationId="{5DCD31D6-E1C3-618B-1A0F-69BFB45EF2BD}"/>
          </ac:spMkLst>
        </pc:spChg>
        <pc:spChg chg="add del mod">
          <ac:chgData name="Smith, Christopher" userId="55859027-47ff-4ec1-a263-656b30aeb6f0" providerId="ADAL" clId="{3CA6F12B-071E-4E47-BF22-6CB9C4326529}" dt="2024-09-26T18:47:25.633" v="3930" actId="478"/>
          <ac:spMkLst>
            <pc:docMk/>
            <pc:sldMk cId="2231427860" sldId="366"/>
            <ac:spMk id="5" creationId="{054B360F-EA80-A994-C3E1-6C639885EA21}"/>
          </ac:spMkLst>
        </pc:spChg>
        <pc:spChg chg="mod">
          <ac:chgData name="Smith, Christopher" userId="55859027-47ff-4ec1-a263-656b30aeb6f0" providerId="ADAL" clId="{3CA6F12B-071E-4E47-BF22-6CB9C4326529}" dt="2024-09-26T18:47:39.199" v="3952" actId="1035"/>
          <ac:spMkLst>
            <pc:docMk/>
            <pc:sldMk cId="2231427860" sldId="366"/>
            <ac:spMk id="6" creationId="{D11410DB-825D-D1E9-4395-1E7590DBF12A}"/>
          </ac:spMkLst>
        </pc:spChg>
        <pc:spChg chg="mod">
          <ac:chgData name="Smith, Christopher" userId="55859027-47ff-4ec1-a263-656b30aeb6f0" providerId="ADAL" clId="{3CA6F12B-071E-4E47-BF22-6CB9C4326529}" dt="2024-09-26T18:47:39.199" v="3952" actId="1035"/>
          <ac:spMkLst>
            <pc:docMk/>
            <pc:sldMk cId="2231427860" sldId="366"/>
            <ac:spMk id="7" creationId="{4EAA227F-BA70-2546-A0D4-24B262AC916A}"/>
          </ac:spMkLst>
        </pc:spChg>
        <pc:spChg chg="mod">
          <ac:chgData name="Smith, Christopher" userId="55859027-47ff-4ec1-a263-656b30aeb6f0" providerId="ADAL" clId="{3CA6F12B-071E-4E47-BF22-6CB9C4326529}" dt="2024-09-26T18:47:39.199" v="3952" actId="1035"/>
          <ac:spMkLst>
            <pc:docMk/>
            <pc:sldMk cId="2231427860" sldId="366"/>
            <ac:spMk id="8" creationId="{545EC951-1B92-2A48-9F3C-DF73F8B1AE9D}"/>
          </ac:spMkLst>
        </pc:spChg>
        <pc:spChg chg="mod">
          <ac:chgData name="Smith, Christopher" userId="55859027-47ff-4ec1-a263-656b30aeb6f0" providerId="ADAL" clId="{3CA6F12B-071E-4E47-BF22-6CB9C4326529}" dt="2024-09-26T18:47:39.199" v="3952" actId="1035"/>
          <ac:spMkLst>
            <pc:docMk/>
            <pc:sldMk cId="2231427860" sldId="366"/>
            <ac:spMk id="9" creationId="{80602983-11F0-7849-A0AF-AAF0CC19A36D}"/>
          </ac:spMkLst>
        </pc:spChg>
        <pc:spChg chg="mod">
          <ac:chgData name="Smith, Christopher" userId="55859027-47ff-4ec1-a263-656b30aeb6f0" providerId="ADAL" clId="{3CA6F12B-071E-4E47-BF22-6CB9C4326529}" dt="2024-09-26T18:47:39.199" v="3952" actId="1035"/>
          <ac:spMkLst>
            <pc:docMk/>
            <pc:sldMk cId="2231427860" sldId="366"/>
            <ac:spMk id="11" creationId="{CD925852-60B3-CB1C-EDB0-1B64B0183688}"/>
          </ac:spMkLst>
        </pc:spChg>
        <pc:spChg chg="mod">
          <ac:chgData name="Smith, Christopher" userId="55859027-47ff-4ec1-a263-656b30aeb6f0" providerId="ADAL" clId="{3CA6F12B-071E-4E47-BF22-6CB9C4326529}" dt="2024-09-26T18:47:39.199" v="3952" actId="1035"/>
          <ac:spMkLst>
            <pc:docMk/>
            <pc:sldMk cId="2231427860" sldId="366"/>
            <ac:spMk id="13" creationId="{30101645-84E6-85CE-5669-A84070A1519E}"/>
          </ac:spMkLst>
        </pc:spChg>
        <pc:spChg chg="mod">
          <ac:chgData name="Smith, Christopher" userId="55859027-47ff-4ec1-a263-656b30aeb6f0" providerId="ADAL" clId="{3CA6F12B-071E-4E47-BF22-6CB9C4326529}" dt="2024-09-26T18:47:39.199" v="3952" actId="1035"/>
          <ac:spMkLst>
            <pc:docMk/>
            <pc:sldMk cId="2231427860" sldId="366"/>
            <ac:spMk id="14" creationId="{0DF9459F-9E34-0118-7906-873798081A3F}"/>
          </ac:spMkLst>
        </pc:spChg>
        <pc:spChg chg="mod">
          <ac:chgData name="Smith, Christopher" userId="55859027-47ff-4ec1-a263-656b30aeb6f0" providerId="ADAL" clId="{3CA6F12B-071E-4E47-BF22-6CB9C4326529}" dt="2024-09-26T18:47:39.199" v="3952" actId="1035"/>
          <ac:spMkLst>
            <pc:docMk/>
            <pc:sldMk cId="2231427860" sldId="366"/>
            <ac:spMk id="15" creationId="{D26B00D2-109E-0FA5-6BBA-D5CB87AC3025}"/>
          </ac:spMkLst>
        </pc:spChg>
        <pc:spChg chg="mod">
          <ac:chgData name="Smith, Christopher" userId="55859027-47ff-4ec1-a263-656b30aeb6f0" providerId="ADAL" clId="{3CA6F12B-071E-4E47-BF22-6CB9C4326529}" dt="2024-09-26T18:47:39.199" v="3952" actId="1035"/>
          <ac:spMkLst>
            <pc:docMk/>
            <pc:sldMk cId="2231427860" sldId="366"/>
            <ac:spMk id="17" creationId="{01BA56F0-0559-2610-6AB7-569966B9C933}"/>
          </ac:spMkLst>
        </pc:spChg>
        <pc:spChg chg="mod">
          <ac:chgData name="Smith, Christopher" userId="55859027-47ff-4ec1-a263-656b30aeb6f0" providerId="ADAL" clId="{3CA6F12B-071E-4E47-BF22-6CB9C4326529}" dt="2024-09-26T18:47:39.199" v="3952" actId="1035"/>
          <ac:spMkLst>
            <pc:docMk/>
            <pc:sldMk cId="2231427860" sldId="366"/>
            <ac:spMk id="18" creationId="{1D1DE2DA-58B3-555B-F7C8-62A23AF86B24}"/>
          </ac:spMkLst>
        </pc:spChg>
        <pc:spChg chg="mod">
          <ac:chgData name="Smith, Christopher" userId="55859027-47ff-4ec1-a263-656b30aeb6f0" providerId="ADAL" clId="{3CA6F12B-071E-4E47-BF22-6CB9C4326529}" dt="2024-09-26T18:47:39.199" v="3952" actId="1035"/>
          <ac:spMkLst>
            <pc:docMk/>
            <pc:sldMk cId="2231427860" sldId="366"/>
            <ac:spMk id="19" creationId="{F2D24CE7-A5E6-7BBC-2EA3-FD38108A0EC8}"/>
          </ac:spMkLst>
        </pc:spChg>
        <pc:spChg chg="mod">
          <ac:chgData name="Smith, Christopher" userId="55859027-47ff-4ec1-a263-656b30aeb6f0" providerId="ADAL" clId="{3CA6F12B-071E-4E47-BF22-6CB9C4326529}" dt="2024-09-26T18:47:39.199" v="3952" actId="1035"/>
          <ac:spMkLst>
            <pc:docMk/>
            <pc:sldMk cId="2231427860" sldId="366"/>
            <ac:spMk id="20" creationId="{938F753F-7DCC-F131-54FE-88FF3D11EE64}"/>
          </ac:spMkLst>
        </pc:spChg>
        <pc:spChg chg="mod">
          <ac:chgData name="Smith, Christopher" userId="55859027-47ff-4ec1-a263-656b30aeb6f0" providerId="ADAL" clId="{3CA6F12B-071E-4E47-BF22-6CB9C4326529}" dt="2024-09-26T18:47:39.199" v="3952" actId="1035"/>
          <ac:spMkLst>
            <pc:docMk/>
            <pc:sldMk cId="2231427860" sldId="366"/>
            <ac:spMk id="21" creationId="{7D1C0712-D87B-2EDE-4EEB-B3A6017373C1}"/>
          </ac:spMkLst>
        </pc:spChg>
        <pc:spChg chg="mod">
          <ac:chgData name="Smith, Christopher" userId="55859027-47ff-4ec1-a263-656b30aeb6f0" providerId="ADAL" clId="{3CA6F12B-071E-4E47-BF22-6CB9C4326529}" dt="2024-09-26T18:47:39.199" v="3952" actId="1035"/>
          <ac:spMkLst>
            <pc:docMk/>
            <pc:sldMk cId="2231427860" sldId="366"/>
            <ac:spMk id="22" creationId="{D76C86C0-670C-F5AF-B5EF-730A8ADB3138}"/>
          </ac:spMkLst>
        </pc:spChg>
        <pc:spChg chg="mod">
          <ac:chgData name="Smith, Christopher" userId="55859027-47ff-4ec1-a263-656b30aeb6f0" providerId="ADAL" clId="{3CA6F12B-071E-4E47-BF22-6CB9C4326529}" dt="2024-09-26T18:47:39.199" v="3952" actId="1035"/>
          <ac:spMkLst>
            <pc:docMk/>
            <pc:sldMk cId="2231427860" sldId="366"/>
            <ac:spMk id="23" creationId="{30593C8F-0B39-F33E-D364-D913665786F3}"/>
          </ac:spMkLst>
        </pc:spChg>
        <pc:spChg chg="mod">
          <ac:chgData name="Smith, Christopher" userId="55859027-47ff-4ec1-a263-656b30aeb6f0" providerId="ADAL" clId="{3CA6F12B-071E-4E47-BF22-6CB9C4326529}" dt="2024-09-26T19:36:49.953" v="4109" actId="14100"/>
          <ac:spMkLst>
            <pc:docMk/>
            <pc:sldMk cId="2231427860" sldId="366"/>
            <ac:spMk id="24" creationId="{A38DD76F-BAD6-A6F6-4F86-69CB2252EB1C}"/>
          </ac:spMkLst>
        </pc:spChg>
        <pc:spChg chg="mod">
          <ac:chgData name="Smith, Christopher" userId="55859027-47ff-4ec1-a263-656b30aeb6f0" providerId="ADAL" clId="{3CA6F12B-071E-4E47-BF22-6CB9C4326529}" dt="2024-09-26T18:47:39.199" v="3952" actId="1035"/>
          <ac:spMkLst>
            <pc:docMk/>
            <pc:sldMk cId="2231427860" sldId="366"/>
            <ac:spMk id="25" creationId="{0B723AAA-F4C9-085B-7821-5D5717DCFF22}"/>
          </ac:spMkLst>
        </pc:spChg>
        <pc:spChg chg="mod">
          <ac:chgData name="Smith, Christopher" userId="55859027-47ff-4ec1-a263-656b30aeb6f0" providerId="ADAL" clId="{3CA6F12B-071E-4E47-BF22-6CB9C4326529}" dt="2024-09-26T18:47:39.199" v="3952" actId="1035"/>
          <ac:spMkLst>
            <pc:docMk/>
            <pc:sldMk cId="2231427860" sldId="366"/>
            <ac:spMk id="26" creationId="{9D1DDAB5-DBD8-B381-218A-4D61272752A4}"/>
          </ac:spMkLst>
        </pc:spChg>
        <pc:spChg chg="mod">
          <ac:chgData name="Smith, Christopher" userId="55859027-47ff-4ec1-a263-656b30aeb6f0" providerId="ADAL" clId="{3CA6F12B-071E-4E47-BF22-6CB9C4326529}" dt="2024-09-26T18:47:39.199" v="3952" actId="1035"/>
          <ac:spMkLst>
            <pc:docMk/>
            <pc:sldMk cId="2231427860" sldId="366"/>
            <ac:spMk id="27" creationId="{3E3F0EE8-8B08-85A2-E754-D7B4054DAC02}"/>
          </ac:spMkLst>
        </pc:spChg>
        <pc:spChg chg="mod">
          <ac:chgData name="Smith, Christopher" userId="55859027-47ff-4ec1-a263-656b30aeb6f0" providerId="ADAL" clId="{3CA6F12B-071E-4E47-BF22-6CB9C4326529}" dt="2024-09-26T18:47:39.199" v="3952" actId="1035"/>
          <ac:spMkLst>
            <pc:docMk/>
            <pc:sldMk cId="2231427860" sldId="366"/>
            <ac:spMk id="28" creationId="{BF1F8944-2118-C429-66AC-32191ADE7657}"/>
          </ac:spMkLst>
        </pc:spChg>
        <pc:spChg chg="mod">
          <ac:chgData name="Smith, Christopher" userId="55859027-47ff-4ec1-a263-656b30aeb6f0" providerId="ADAL" clId="{3CA6F12B-071E-4E47-BF22-6CB9C4326529}" dt="2024-09-26T18:47:39.199" v="3952" actId="1035"/>
          <ac:spMkLst>
            <pc:docMk/>
            <pc:sldMk cId="2231427860" sldId="366"/>
            <ac:spMk id="29" creationId="{DAF68214-99BF-A8F7-ADFE-87DE60930F88}"/>
          </ac:spMkLst>
        </pc:spChg>
        <pc:spChg chg="mod">
          <ac:chgData name="Smith, Christopher" userId="55859027-47ff-4ec1-a263-656b30aeb6f0" providerId="ADAL" clId="{3CA6F12B-071E-4E47-BF22-6CB9C4326529}" dt="2024-09-26T18:47:39.199" v="3952" actId="1035"/>
          <ac:spMkLst>
            <pc:docMk/>
            <pc:sldMk cId="2231427860" sldId="366"/>
            <ac:spMk id="30" creationId="{30CD0EE6-639D-EF27-BFFE-DB1659B445A7}"/>
          </ac:spMkLst>
        </pc:spChg>
        <pc:spChg chg="mod">
          <ac:chgData name="Smith, Christopher" userId="55859027-47ff-4ec1-a263-656b30aeb6f0" providerId="ADAL" clId="{3CA6F12B-071E-4E47-BF22-6CB9C4326529}" dt="2024-09-26T18:47:39.199" v="3952" actId="1035"/>
          <ac:spMkLst>
            <pc:docMk/>
            <pc:sldMk cId="2231427860" sldId="366"/>
            <ac:spMk id="31" creationId="{D0AFA385-0DEE-2D8E-4A9A-656A4983942E}"/>
          </ac:spMkLst>
        </pc:spChg>
        <pc:spChg chg="mod">
          <ac:chgData name="Smith, Christopher" userId="55859027-47ff-4ec1-a263-656b30aeb6f0" providerId="ADAL" clId="{3CA6F12B-071E-4E47-BF22-6CB9C4326529}" dt="2024-09-26T18:47:39.199" v="3952" actId="1035"/>
          <ac:spMkLst>
            <pc:docMk/>
            <pc:sldMk cId="2231427860" sldId="366"/>
            <ac:spMk id="32" creationId="{75BF35DE-0390-8674-24D1-4C7FE4CE9636}"/>
          </ac:spMkLst>
        </pc:spChg>
        <pc:spChg chg="del">
          <ac:chgData name="Smith, Christopher" userId="55859027-47ff-4ec1-a263-656b30aeb6f0" providerId="ADAL" clId="{3CA6F12B-071E-4E47-BF22-6CB9C4326529}" dt="2024-09-26T18:47:32.589" v="3932" actId="478"/>
          <ac:spMkLst>
            <pc:docMk/>
            <pc:sldMk cId="2231427860" sldId="366"/>
            <ac:spMk id="33" creationId="{28096B5E-091A-7CEC-F627-CCD7E42E220E}"/>
          </ac:spMkLst>
        </pc:spChg>
        <pc:spChg chg="mod">
          <ac:chgData name="Smith, Christopher" userId="55859027-47ff-4ec1-a263-656b30aeb6f0" providerId="ADAL" clId="{3CA6F12B-071E-4E47-BF22-6CB9C4326529}" dt="2024-09-26T18:47:23.730" v="3929" actId="6549"/>
          <ac:spMkLst>
            <pc:docMk/>
            <pc:sldMk cId="2231427860" sldId="366"/>
            <ac:spMk id="37" creationId="{C9AE21C2-B997-D5FD-6E5B-80971EA6B3FD}"/>
          </ac:spMkLst>
        </pc:spChg>
        <pc:grpChg chg="del">
          <ac:chgData name="Smith, Christopher" userId="55859027-47ff-4ec1-a263-656b30aeb6f0" providerId="ADAL" clId="{3CA6F12B-071E-4E47-BF22-6CB9C4326529}" dt="2024-09-26T18:47:28.454" v="3931" actId="478"/>
          <ac:grpSpMkLst>
            <pc:docMk/>
            <pc:sldMk cId="2231427860" sldId="366"/>
            <ac:grpSpMk id="39" creationId="{E58CE782-A932-2062-CD40-517AAD709E7A}"/>
          </ac:grpSpMkLst>
        </pc:grpChg>
      </pc:sldChg>
      <pc:sldChg chg="delSp modSp add del mod delAnim chgLayout">
        <pc:chgData name="Smith, Christopher" userId="55859027-47ff-4ec1-a263-656b30aeb6f0" providerId="ADAL" clId="{3CA6F12B-071E-4E47-BF22-6CB9C4326529}" dt="2024-09-26T19:06:08.411" v="3994" actId="47"/>
        <pc:sldMkLst>
          <pc:docMk/>
          <pc:sldMk cId="3915874175" sldId="4084"/>
        </pc:sldMkLst>
        <pc:spChg chg="del">
          <ac:chgData name="Smith, Christopher" userId="55859027-47ff-4ec1-a263-656b30aeb6f0" providerId="ADAL" clId="{3CA6F12B-071E-4E47-BF22-6CB9C4326529}" dt="2024-09-26T19:05:16.251" v="3955" actId="478"/>
          <ac:spMkLst>
            <pc:docMk/>
            <pc:sldMk cId="3915874175" sldId="4084"/>
            <ac:spMk id="4" creationId="{DC135820-13E1-4625-BB68-1A2C5B8FC7BD}"/>
          </ac:spMkLst>
        </pc:spChg>
        <pc:spChg chg="del">
          <ac:chgData name="Smith, Christopher" userId="55859027-47ff-4ec1-a263-656b30aeb6f0" providerId="ADAL" clId="{3CA6F12B-071E-4E47-BF22-6CB9C4326529}" dt="2024-09-26T19:05:14.111" v="3954" actId="478"/>
          <ac:spMkLst>
            <pc:docMk/>
            <pc:sldMk cId="3915874175" sldId="4084"/>
            <ac:spMk id="5" creationId="{17DB3A94-2FA2-4836-9BAD-D8668B266769}"/>
          </ac:spMkLst>
        </pc:spChg>
        <pc:spChg chg="mod">
          <ac:chgData name="Smith, Christopher" userId="55859027-47ff-4ec1-a263-656b30aeb6f0" providerId="ADAL" clId="{3CA6F12B-071E-4E47-BF22-6CB9C4326529}" dt="2024-09-26T19:05:26.427" v="3989" actId="1036"/>
          <ac:spMkLst>
            <pc:docMk/>
            <pc:sldMk cId="3915874175" sldId="4084"/>
            <ac:spMk id="18" creationId="{A84930C5-BF36-E445-9477-ED3DA4BB3FDD}"/>
          </ac:spMkLst>
        </pc:spChg>
        <pc:spChg chg="mod">
          <ac:chgData name="Smith, Christopher" userId="55859027-47ff-4ec1-a263-656b30aeb6f0" providerId="ADAL" clId="{3CA6F12B-071E-4E47-BF22-6CB9C4326529}" dt="2024-09-26T19:05:26.427" v="3989" actId="1036"/>
          <ac:spMkLst>
            <pc:docMk/>
            <pc:sldMk cId="3915874175" sldId="4084"/>
            <ac:spMk id="19" creationId="{293FEDF0-DEB3-184B-8D6A-BE82455AD73A}"/>
          </ac:spMkLst>
        </pc:spChg>
        <pc:spChg chg="mod">
          <ac:chgData name="Smith, Christopher" userId="55859027-47ff-4ec1-a263-656b30aeb6f0" providerId="ADAL" clId="{3CA6F12B-071E-4E47-BF22-6CB9C4326529}" dt="2024-09-26T19:05:26.427" v="3989" actId="1036"/>
          <ac:spMkLst>
            <pc:docMk/>
            <pc:sldMk cId="3915874175" sldId="4084"/>
            <ac:spMk id="20" creationId="{874A21BA-AD9D-C94D-87B8-B660F90FB65B}"/>
          </ac:spMkLst>
        </pc:spChg>
        <pc:spChg chg="mod">
          <ac:chgData name="Smith, Christopher" userId="55859027-47ff-4ec1-a263-656b30aeb6f0" providerId="ADAL" clId="{3CA6F12B-071E-4E47-BF22-6CB9C4326529}" dt="2024-09-26T19:05:26.427" v="3989" actId="1036"/>
          <ac:spMkLst>
            <pc:docMk/>
            <pc:sldMk cId="3915874175" sldId="4084"/>
            <ac:spMk id="21" creationId="{53468D67-C4D6-EF4D-9482-5DA7691E451D}"/>
          </ac:spMkLst>
        </pc:spChg>
        <pc:spChg chg="mod">
          <ac:chgData name="Smith, Christopher" userId="55859027-47ff-4ec1-a263-656b30aeb6f0" providerId="ADAL" clId="{3CA6F12B-071E-4E47-BF22-6CB9C4326529}" dt="2024-09-26T19:05:26.427" v="3989" actId="1036"/>
          <ac:spMkLst>
            <pc:docMk/>
            <pc:sldMk cId="3915874175" sldId="4084"/>
            <ac:spMk id="22" creationId="{75FF7E56-AF12-E745-9DB9-B00442D23D81}"/>
          </ac:spMkLst>
        </pc:spChg>
        <pc:spChg chg="mod">
          <ac:chgData name="Smith, Christopher" userId="55859027-47ff-4ec1-a263-656b30aeb6f0" providerId="ADAL" clId="{3CA6F12B-071E-4E47-BF22-6CB9C4326529}" dt="2024-09-26T19:05:26.427" v="3989" actId="1036"/>
          <ac:spMkLst>
            <pc:docMk/>
            <pc:sldMk cId="3915874175" sldId="4084"/>
            <ac:spMk id="23" creationId="{C23E067D-6397-1241-986E-90B5E0E52AEC}"/>
          </ac:spMkLst>
        </pc:spChg>
        <pc:spChg chg="mod">
          <ac:chgData name="Smith, Christopher" userId="55859027-47ff-4ec1-a263-656b30aeb6f0" providerId="ADAL" clId="{3CA6F12B-071E-4E47-BF22-6CB9C4326529}" dt="2024-09-26T19:05:26.427" v="3989" actId="1036"/>
          <ac:spMkLst>
            <pc:docMk/>
            <pc:sldMk cId="3915874175" sldId="4084"/>
            <ac:spMk id="24" creationId="{632199B9-1CED-E44E-B346-1986E0EFB341}"/>
          </ac:spMkLst>
        </pc:spChg>
        <pc:spChg chg="mod">
          <ac:chgData name="Smith, Christopher" userId="55859027-47ff-4ec1-a263-656b30aeb6f0" providerId="ADAL" clId="{3CA6F12B-071E-4E47-BF22-6CB9C4326529}" dt="2024-09-26T19:05:26.427" v="3989" actId="1036"/>
          <ac:spMkLst>
            <pc:docMk/>
            <pc:sldMk cId="3915874175" sldId="4084"/>
            <ac:spMk id="25" creationId="{65302A0C-EC9A-F740-BA2A-E301F6B59F0B}"/>
          </ac:spMkLst>
        </pc:spChg>
        <pc:spChg chg="mod">
          <ac:chgData name="Smith, Christopher" userId="55859027-47ff-4ec1-a263-656b30aeb6f0" providerId="ADAL" clId="{3CA6F12B-071E-4E47-BF22-6CB9C4326529}" dt="2024-09-26T19:05:26.427" v="3989" actId="1036"/>
          <ac:spMkLst>
            <pc:docMk/>
            <pc:sldMk cId="3915874175" sldId="4084"/>
            <ac:spMk id="26" creationId="{9428E0E7-61F8-7049-878A-13CC54088D6A}"/>
          </ac:spMkLst>
        </pc:spChg>
        <pc:spChg chg="mod">
          <ac:chgData name="Smith, Christopher" userId="55859027-47ff-4ec1-a263-656b30aeb6f0" providerId="ADAL" clId="{3CA6F12B-071E-4E47-BF22-6CB9C4326529}" dt="2024-09-26T19:05:26.427" v="3989" actId="1036"/>
          <ac:spMkLst>
            <pc:docMk/>
            <pc:sldMk cId="3915874175" sldId="4084"/>
            <ac:spMk id="27" creationId="{737409D9-BF00-F74F-9F15-8FFB20ED75F5}"/>
          </ac:spMkLst>
        </pc:spChg>
        <pc:spChg chg="mod">
          <ac:chgData name="Smith, Christopher" userId="55859027-47ff-4ec1-a263-656b30aeb6f0" providerId="ADAL" clId="{3CA6F12B-071E-4E47-BF22-6CB9C4326529}" dt="2024-09-26T19:05:26.427" v="3989" actId="1036"/>
          <ac:spMkLst>
            <pc:docMk/>
            <pc:sldMk cId="3915874175" sldId="4084"/>
            <ac:spMk id="28" creationId="{D1689DDD-93AA-5F4E-B5D8-AFBCC3610E42}"/>
          </ac:spMkLst>
        </pc:spChg>
        <pc:spChg chg="mod">
          <ac:chgData name="Smith, Christopher" userId="55859027-47ff-4ec1-a263-656b30aeb6f0" providerId="ADAL" clId="{3CA6F12B-071E-4E47-BF22-6CB9C4326529}" dt="2024-09-26T19:05:26.427" v="3989" actId="1036"/>
          <ac:spMkLst>
            <pc:docMk/>
            <pc:sldMk cId="3915874175" sldId="4084"/>
            <ac:spMk id="29" creationId="{09B9AC48-F712-5D46-8A9B-5E9EFFC7780B}"/>
          </ac:spMkLst>
        </pc:spChg>
        <pc:spChg chg="mod">
          <ac:chgData name="Smith, Christopher" userId="55859027-47ff-4ec1-a263-656b30aeb6f0" providerId="ADAL" clId="{3CA6F12B-071E-4E47-BF22-6CB9C4326529}" dt="2024-09-26T19:05:26.427" v="3989" actId="1036"/>
          <ac:spMkLst>
            <pc:docMk/>
            <pc:sldMk cId="3915874175" sldId="4084"/>
            <ac:spMk id="30" creationId="{AA9E2443-08B4-C44D-AEBD-54ECC8BF22E9}"/>
          </ac:spMkLst>
        </pc:spChg>
        <pc:grpChg chg="mod">
          <ac:chgData name="Smith, Christopher" userId="55859027-47ff-4ec1-a263-656b30aeb6f0" providerId="ADAL" clId="{3CA6F12B-071E-4E47-BF22-6CB9C4326529}" dt="2024-09-26T19:05:26.427" v="3989" actId="1036"/>
          <ac:grpSpMkLst>
            <pc:docMk/>
            <pc:sldMk cId="3915874175" sldId="4084"/>
            <ac:grpSpMk id="6" creationId="{01D3CF95-35DC-B6C2-B3AB-83C23358FE9B}"/>
          </ac:grpSpMkLst>
        </pc:grpChg>
        <pc:grpChg chg="mod">
          <ac:chgData name="Smith, Christopher" userId="55859027-47ff-4ec1-a263-656b30aeb6f0" providerId="ADAL" clId="{3CA6F12B-071E-4E47-BF22-6CB9C4326529}" dt="2024-09-26T19:05:26.427" v="3989" actId="1036"/>
          <ac:grpSpMkLst>
            <pc:docMk/>
            <pc:sldMk cId="3915874175" sldId="4084"/>
            <ac:grpSpMk id="31" creationId="{332CFB72-E661-4744-B7F1-2A74E4B03F31}"/>
          </ac:grpSpMkLst>
        </pc:grpChg>
        <pc:picChg chg="mod">
          <ac:chgData name="Smith, Christopher" userId="55859027-47ff-4ec1-a263-656b30aeb6f0" providerId="ADAL" clId="{3CA6F12B-071E-4E47-BF22-6CB9C4326529}" dt="2024-09-26T19:05:26.427" v="3989" actId="1036"/>
          <ac:picMkLst>
            <pc:docMk/>
            <pc:sldMk cId="3915874175" sldId="4084"/>
            <ac:picMk id="7" creationId="{113D8E22-951A-11E8-F852-B3516D0DF0AC}"/>
          </ac:picMkLst>
        </pc:picChg>
        <pc:picChg chg="mod">
          <ac:chgData name="Smith, Christopher" userId="55859027-47ff-4ec1-a263-656b30aeb6f0" providerId="ADAL" clId="{3CA6F12B-071E-4E47-BF22-6CB9C4326529}" dt="2024-09-26T19:05:26.427" v="3989" actId="1036"/>
          <ac:picMkLst>
            <pc:docMk/>
            <pc:sldMk cId="3915874175" sldId="4084"/>
            <ac:picMk id="37" creationId="{EC98E98A-C231-43EB-77ED-08D791E157C3}"/>
          </ac:picMkLst>
        </pc:picChg>
        <pc:picChg chg="mod">
          <ac:chgData name="Smith, Christopher" userId="55859027-47ff-4ec1-a263-656b30aeb6f0" providerId="ADAL" clId="{3CA6F12B-071E-4E47-BF22-6CB9C4326529}" dt="2024-09-26T19:05:26.427" v="3989" actId="1036"/>
          <ac:picMkLst>
            <pc:docMk/>
            <pc:sldMk cId="3915874175" sldId="4084"/>
            <ac:picMk id="38" creationId="{EA68DC76-AD6B-57D8-0D77-F42A5DE11A23}"/>
          </ac:picMkLst>
        </pc:picChg>
        <pc:picChg chg="mod">
          <ac:chgData name="Smith, Christopher" userId="55859027-47ff-4ec1-a263-656b30aeb6f0" providerId="ADAL" clId="{3CA6F12B-071E-4E47-BF22-6CB9C4326529}" dt="2024-09-26T19:05:26.427" v="3989" actId="1036"/>
          <ac:picMkLst>
            <pc:docMk/>
            <pc:sldMk cId="3915874175" sldId="4084"/>
            <ac:picMk id="39" creationId="{40AE81AF-6FBD-44DF-B028-841EF90D075D}"/>
          </ac:picMkLst>
        </pc:picChg>
        <pc:picChg chg="mod">
          <ac:chgData name="Smith, Christopher" userId="55859027-47ff-4ec1-a263-656b30aeb6f0" providerId="ADAL" clId="{3CA6F12B-071E-4E47-BF22-6CB9C4326529}" dt="2024-09-26T19:05:26.427" v="3989" actId="1036"/>
          <ac:picMkLst>
            <pc:docMk/>
            <pc:sldMk cId="3915874175" sldId="4084"/>
            <ac:picMk id="40" creationId="{811C0F21-8001-6E34-47B8-C244CFDDC507}"/>
          </ac:picMkLst>
        </pc:picChg>
        <pc:picChg chg="mod">
          <ac:chgData name="Smith, Christopher" userId="55859027-47ff-4ec1-a263-656b30aeb6f0" providerId="ADAL" clId="{3CA6F12B-071E-4E47-BF22-6CB9C4326529}" dt="2024-09-26T19:05:26.427" v="3989" actId="1036"/>
          <ac:picMkLst>
            <pc:docMk/>
            <pc:sldMk cId="3915874175" sldId="4084"/>
            <ac:picMk id="41" creationId="{9900EF58-9933-6DF0-FBF9-72A8E17FB784}"/>
          </ac:picMkLst>
        </pc:picChg>
      </pc:sldChg>
      <pc:sldChg chg="delSp modSp mod">
        <pc:chgData name="Smith, Christopher" userId="55859027-47ff-4ec1-a263-656b30aeb6f0" providerId="ADAL" clId="{3CA6F12B-071E-4E47-BF22-6CB9C4326529}" dt="2024-11-14T17:15:39.994" v="4954" actId="20577"/>
        <pc:sldMkLst>
          <pc:docMk/>
          <pc:sldMk cId="697551406" sldId="4090"/>
        </pc:sldMkLst>
        <pc:spChg chg="mod">
          <ac:chgData name="Smith, Christopher" userId="55859027-47ff-4ec1-a263-656b30aeb6f0" providerId="ADAL" clId="{3CA6F12B-071E-4E47-BF22-6CB9C4326529}" dt="2024-11-14T16:48:30.774" v="4244" actId="1076"/>
          <ac:spMkLst>
            <pc:docMk/>
            <pc:sldMk cId="697551406" sldId="4090"/>
            <ac:spMk id="4" creationId="{DC135820-13E1-4625-BB68-1A2C5B8FC7BD}"/>
          </ac:spMkLst>
        </pc:spChg>
        <pc:spChg chg="del">
          <ac:chgData name="Smith, Christopher" userId="55859027-47ff-4ec1-a263-656b30aeb6f0" providerId="ADAL" clId="{3CA6F12B-071E-4E47-BF22-6CB9C4326529}" dt="2024-11-14T16:48:17.612" v="4242" actId="478"/>
          <ac:spMkLst>
            <pc:docMk/>
            <pc:sldMk cId="697551406" sldId="4090"/>
            <ac:spMk id="5" creationId="{17DB3A94-2FA2-4836-9BAD-D8668B266769}"/>
          </ac:spMkLst>
        </pc:spChg>
        <pc:spChg chg="mod">
          <ac:chgData name="Smith, Christopher" userId="55859027-47ff-4ec1-a263-656b30aeb6f0" providerId="ADAL" clId="{3CA6F12B-071E-4E47-BF22-6CB9C4326529}" dt="2024-11-14T17:15:01.116" v="4943" actId="552"/>
          <ac:spMkLst>
            <pc:docMk/>
            <pc:sldMk cId="697551406" sldId="4090"/>
            <ac:spMk id="49" creationId="{255E7EC2-D4B6-4E44-A4F6-CC6C2227465E}"/>
          </ac:spMkLst>
        </pc:spChg>
        <pc:spChg chg="mod">
          <ac:chgData name="Smith, Christopher" userId="55859027-47ff-4ec1-a263-656b30aeb6f0" providerId="ADAL" clId="{3CA6F12B-071E-4E47-BF22-6CB9C4326529}" dt="2024-11-14T16:54:41.002" v="4682" actId="20577"/>
          <ac:spMkLst>
            <pc:docMk/>
            <pc:sldMk cId="697551406" sldId="4090"/>
            <ac:spMk id="50" creationId="{82B22FEE-D437-0B66-AA8A-7D5C9E8C2583}"/>
          </ac:spMkLst>
        </pc:spChg>
        <pc:spChg chg="mod">
          <ac:chgData name="Smith, Christopher" userId="55859027-47ff-4ec1-a263-656b30aeb6f0" providerId="ADAL" clId="{3CA6F12B-071E-4E47-BF22-6CB9C4326529}" dt="2024-11-14T17:15:01.116" v="4943" actId="552"/>
          <ac:spMkLst>
            <pc:docMk/>
            <pc:sldMk cId="697551406" sldId="4090"/>
            <ac:spMk id="51" creationId="{B0762FEE-9858-EDDE-7AA6-EB1803A84E68}"/>
          </ac:spMkLst>
        </pc:spChg>
        <pc:spChg chg="mod">
          <ac:chgData name="Smith, Christopher" userId="55859027-47ff-4ec1-a263-656b30aeb6f0" providerId="ADAL" clId="{3CA6F12B-071E-4E47-BF22-6CB9C4326529}" dt="2024-11-14T17:15:39.994" v="4954" actId="20577"/>
          <ac:spMkLst>
            <pc:docMk/>
            <pc:sldMk cId="697551406" sldId="4090"/>
            <ac:spMk id="52" creationId="{A7B50681-4EC8-45A4-8BF4-A11AA1D34580}"/>
          </ac:spMkLst>
        </pc:spChg>
        <pc:spChg chg="mod">
          <ac:chgData name="Smith, Christopher" userId="55859027-47ff-4ec1-a263-656b30aeb6f0" providerId="ADAL" clId="{3CA6F12B-071E-4E47-BF22-6CB9C4326529}" dt="2024-11-14T17:14:24.969" v="4926" actId="20577"/>
          <ac:spMkLst>
            <pc:docMk/>
            <pc:sldMk cId="697551406" sldId="4090"/>
            <ac:spMk id="53" creationId="{9D551CC6-A002-3EC3-49C6-86B2C98AC19B}"/>
          </ac:spMkLst>
        </pc:spChg>
        <pc:spChg chg="mod">
          <ac:chgData name="Smith, Christopher" userId="55859027-47ff-4ec1-a263-656b30aeb6f0" providerId="ADAL" clId="{3CA6F12B-071E-4E47-BF22-6CB9C4326529}" dt="2024-11-14T17:14:06.961" v="4925"/>
          <ac:spMkLst>
            <pc:docMk/>
            <pc:sldMk cId="697551406" sldId="4090"/>
            <ac:spMk id="54" creationId="{ABE99292-40CA-F3D3-20FA-08B8C689DC40}"/>
          </ac:spMkLst>
        </pc:spChg>
        <pc:spChg chg="mod">
          <ac:chgData name="Smith, Christopher" userId="55859027-47ff-4ec1-a263-656b30aeb6f0" providerId="ADAL" clId="{3CA6F12B-071E-4E47-BF22-6CB9C4326529}" dt="2024-11-14T17:05:13.023" v="4924" actId="20577"/>
          <ac:spMkLst>
            <pc:docMk/>
            <pc:sldMk cId="697551406" sldId="4090"/>
            <ac:spMk id="56" creationId="{6D63248E-C74F-D553-3B6E-9DC6F798EDB3}"/>
          </ac:spMkLst>
        </pc:spChg>
        <pc:grpChg chg="mod">
          <ac:chgData name="Smith, Christopher" userId="55859027-47ff-4ec1-a263-656b30aeb6f0" providerId="ADAL" clId="{3CA6F12B-071E-4E47-BF22-6CB9C4326529}" dt="2024-11-14T16:48:37.005" v="4266" actId="1035"/>
          <ac:grpSpMkLst>
            <pc:docMk/>
            <pc:sldMk cId="697551406" sldId="4090"/>
            <ac:grpSpMk id="9" creationId="{E96E391A-223C-AAAD-6571-F41A958F61A1}"/>
          </ac:grpSpMkLst>
        </pc:grpChg>
        <pc:grpChg chg="mod">
          <ac:chgData name="Smith, Christopher" userId="55859027-47ff-4ec1-a263-656b30aeb6f0" providerId="ADAL" clId="{3CA6F12B-071E-4E47-BF22-6CB9C4326529}" dt="2024-11-14T16:48:37.005" v="4266" actId="1035"/>
          <ac:grpSpMkLst>
            <pc:docMk/>
            <pc:sldMk cId="697551406" sldId="4090"/>
            <ac:grpSpMk id="10" creationId="{CA9941E1-298A-A294-4B8F-9C10EEDA9A03}"/>
          </ac:grpSpMkLst>
        </pc:grpChg>
      </pc:sldChg>
      <pc:sldChg chg="addSp delSp modSp mod ord">
        <pc:chgData name="Smith, Christopher" userId="55859027-47ff-4ec1-a263-656b30aeb6f0" providerId="ADAL" clId="{3CA6F12B-071E-4E47-BF22-6CB9C4326529}" dt="2024-09-19T19:19:08.056" v="2400" actId="20577"/>
        <pc:sldMkLst>
          <pc:docMk/>
          <pc:sldMk cId="3907231701" sldId="2147469406"/>
        </pc:sldMkLst>
        <pc:spChg chg="mod">
          <ac:chgData name="Smith, Christopher" userId="55859027-47ff-4ec1-a263-656b30aeb6f0" providerId="ADAL" clId="{3CA6F12B-071E-4E47-BF22-6CB9C4326529}" dt="2024-09-19T18:31:34.863" v="2339" actId="108"/>
          <ac:spMkLst>
            <pc:docMk/>
            <pc:sldMk cId="3907231701" sldId="2147469406"/>
            <ac:spMk id="5" creationId="{D3DEC5B2-C512-DB01-93AE-2C7E03069204}"/>
          </ac:spMkLst>
        </pc:spChg>
        <pc:spChg chg="mod">
          <ac:chgData name="Smith, Christopher" userId="55859027-47ff-4ec1-a263-656b30aeb6f0" providerId="ADAL" clId="{3CA6F12B-071E-4E47-BF22-6CB9C4326529}" dt="2024-09-19T18:22:06.083" v="1995"/>
          <ac:spMkLst>
            <pc:docMk/>
            <pc:sldMk cId="3907231701" sldId="2147469406"/>
            <ac:spMk id="7" creationId="{A8B26EEC-8867-EB3D-1074-9FEB422C3277}"/>
          </ac:spMkLst>
        </pc:spChg>
        <pc:spChg chg="mod">
          <ac:chgData name="Smith, Christopher" userId="55859027-47ff-4ec1-a263-656b30aeb6f0" providerId="ADAL" clId="{3CA6F12B-071E-4E47-BF22-6CB9C4326529}" dt="2024-09-19T18:22:06.083" v="1995"/>
          <ac:spMkLst>
            <pc:docMk/>
            <pc:sldMk cId="3907231701" sldId="2147469406"/>
            <ac:spMk id="14" creationId="{89E738E1-8476-FF59-4B57-3E76DEAF6C35}"/>
          </ac:spMkLst>
        </pc:spChg>
        <pc:spChg chg="mod">
          <ac:chgData name="Smith, Christopher" userId="55859027-47ff-4ec1-a263-656b30aeb6f0" providerId="ADAL" clId="{3CA6F12B-071E-4E47-BF22-6CB9C4326529}" dt="2024-09-19T18:29:19.312" v="2289" actId="1038"/>
          <ac:spMkLst>
            <pc:docMk/>
            <pc:sldMk cId="3907231701" sldId="2147469406"/>
            <ac:spMk id="16" creationId="{5CFB525E-797D-D96D-0422-847786CD2B28}"/>
          </ac:spMkLst>
        </pc:spChg>
        <pc:spChg chg="mod">
          <ac:chgData name="Smith, Christopher" userId="55859027-47ff-4ec1-a263-656b30aeb6f0" providerId="ADAL" clId="{3CA6F12B-071E-4E47-BF22-6CB9C4326529}" dt="2024-09-19T18:29:19.312" v="2289" actId="1038"/>
          <ac:spMkLst>
            <pc:docMk/>
            <pc:sldMk cId="3907231701" sldId="2147469406"/>
            <ac:spMk id="21" creationId="{40CF393B-85CA-84CA-AEAD-ED457F11FEFA}"/>
          </ac:spMkLst>
        </pc:spChg>
        <pc:spChg chg="mod">
          <ac:chgData name="Smith, Christopher" userId="55859027-47ff-4ec1-a263-656b30aeb6f0" providerId="ADAL" clId="{3CA6F12B-071E-4E47-BF22-6CB9C4326529}" dt="2024-09-19T18:29:19.312" v="2289" actId="1038"/>
          <ac:spMkLst>
            <pc:docMk/>
            <pc:sldMk cId="3907231701" sldId="2147469406"/>
            <ac:spMk id="22" creationId="{937788FD-AB1B-4870-6F21-D02369CAACFC}"/>
          </ac:spMkLst>
        </pc:spChg>
        <pc:spChg chg="add mod">
          <ac:chgData name="Smith, Christopher" userId="55859027-47ff-4ec1-a263-656b30aeb6f0" providerId="ADAL" clId="{3CA6F12B-071E-4E47-BF22-6CB9C4326529}" dt="2024-09-19T18:23:46.469" v="2067" actId="1076"/>
          <ac:spMkLst>
            <pc:docMk/>
            <pc:sldMk cId="3907231701" sldId="2147469406"/>
            <ac:spMk id="25" creationId="{DF6B94AD-C53B-A765-BF82-668B77B4D58C}"/>
          </ac:spMkLst>
        </pc:spChg>
        <pc:spChg chg="add mod">
          <ac:chgData name="Smith, Christopher" userId="55859027-47ff-4ec1-a263-656b30aeb6f0" providerId="ADAL" clId="{3CA6F12B-071E-4E47-BF22-6CB9C4326529}" dt="2024-09-19T18:32:02.830" v="2349" actId="164"/>
          <ac:spMkLst>
            <pc:docMk/>
            <pc:sldMk cId="3907231701" sldId="2147469406"/>
            <ac:spMk id="65" creationId="{CA18F323-DBD6-D2A6-1232-2F00470CE27C}"/>
          </ac:spMkLst>
        </pc:spChg>
        <pc:spChg chg="mod">
          <ac:chgData name="Smith, Christopher" userId="55859027-47ff-4ec1-a263-656b30aeb6f0" providerId="ADAL" clId="{3CA6F12B-071E-4E47-BF22-6CB9C4326529}" dt="2024-09-19T18:24:01.862" v="2069" actId="1076"/>
          <ac:spMkLst>
            <pc:docMk/>
            <pc:sldMk cId="3907231701" sldId="2147469406"/>
            <ac:spMk id="68" creationId="{874659FF-040A-1196-C352-A4F88D1A184D}"/>
          </ac:spMkLst>
        </pc:spChg>
        <pc:spChg chg="mod">
          <ac:chgData name="Smith, Christopher" userId="55859027-47ff-4ec1-a263-656b30aeb6f0" providerId="ADAL" clId="{3CA6F12B-071E-4E47-BF22-6CB9C4326529}" dt="2024-09-19T18:25:58.938" v="2154" actId="20577"/>
          <ac:spMkLst>
            <pc:docMk/>
            <pc:sldMk cId="3907231701" sldId="2147469406"/>
            <ac:spMk id="72" creationId="{4C85DC0A-AFCE-556B-8C5C-F6CE31942187}"/>
          </ac:spMkLst>
        </pc:spChg>
        <pc:spChg chg="mod">
          <ac:chgData name="Smith, Christopher" userId="55859027-47ff-4ec1-a263-656b30aeb6f0" providerId="ADAL" clId="{3CA6F12B-071E-4E47-BF22-6CB9C4326529}" dt="2024-09-19T18:21:56.271" v="1994" actId="1076"/>
          <ac:spMkLst>
            <pc:docMk/>
            <pc:sldMk cId="3907231701" sldId="2147469406"/>
            <ac:spMk id="76" creationId="{22748571-E726-46C2-9FC3-66E9AFFD5883}"/>
          </ac:spMkLst>
        </pc:spChg>
        <pc:spChg chg="mod">
          <ac:chgData name="Smith, Christopher" userId="55859027-47ff-4ec1-a263-656b30aeb6f0" providerId="ADAL" clId="{3CA6F12B-071E-4E47-BF22-6CB9C4326529}" dt="2024-09-19T18:32:02.830" v="2349" actId="164"/>
          <ac:spMkLst>
            <pc:docMk/>
            <pc:sldMk cId="3907231701" sldId="2147469406"/>
            <ac:spMk id="91" creationId="{17C2F645-0C79-B475-1E9C-25ED29A90D25}"/>
          </ac:spMkLst>
        </pc:spChg>
        <pc:spChg chg="mod">
          <ac:chgData name="Smith, Christopher" userId="55859027-47ff-4ec1-a263-656b30aeb6f0" providerId="ADAL" clId="{3CA6F12B-071E-4E47-BF22-6CB9C4326529}" dt="2024-09-19T18:32:02.830" v="2349" actId="164"/>
          <ac:spMkLst>
            <pc:docMk/>
            <pc:sldMk cId="3907231701" sldId="2147469406"/>
            <ac:spMk id="92" creationId="{64CF92A7-E0B6-1DE2-B46F-EA9910653310}"/>
          </ac:spMkLst>
        </pc:spChg>
        <pc:spChg chg="mod">
          <ac:chgData name="Smith, Christopher" userId="55859027-47ff-4ec1-a263-656b30aeb6f0" providerId="ADAL" clId="{3CA6F12B-071E-4E47-BF22-6CB9C4326529}" dt="2024-09-19T19:19:08.056" v="2400" actId="20577"/>
          <ac:spMkLst>
            <pc:docMk/>
            <pc:sldMk cId="3907231701" sldId="2147469406"/>
            <ac:spMk id="104" creationId="{12DF7A0D-ED27-FDDB-382B-853D685F673C}"/>
          </ac:spMkLst>
        </pc:spChg>
        <pc:spChg chg="mod">
          <ac:chgData name="Smith, Christopher" userId="55859027-47ff-4ec1-a263-656b30aeb6f0" providerId="ADAL" clId="{3CA6F12B-071E-4E47-BF22-6CB9C4326529}" dt="2024-09-19T18:32:02.830" v="2349" actId="164"/>
          <ac:spMkLst>
            <pc:docMk/>
            <pc:sldMk cId="3907231701" sldId="2147469406"/>
            <ac:spMk id="123" creationId="{00E40BFE-29FE-6836-882F-F4B3BFB93D0E}"/>
          </ac:spMkLst>
        </pc:spChg>
        <pc:spChg chg="mod">
          <ac:chgData name="Smith, Christopher" userId="55859027-47ff-4ec1-a263-656b30aeb6f0" providerId="ADAL" clId="{3CA6F12B-071E-4E47-BF22-6CB9C4326529}" dt="2024-09-19T18:26:27.278" v="2186" actId="1036"/>
          <ac:spMkLst>
            <pc:docMk/>
            <pc:sldMk cId="3907231701" sldId="2147469406"/>
            <ac:spMk id="145" creationId="{70CCFDB3-AE59-6BE5-92DD-43DD0513E62D}"/>
          </ac:spMkLst>
        </pc:spChg>
        <pc:spChg chg="mod">
          <ac:chgData name="Smith, Christopher" userId="55859027-47ff-4ec1-a263-656b30aeb6f0" providerId="ADAL" clId="{3CA6F12B-071E-4E47-BF22-6CB9C4326529}" dt="2024-09-19T18:27:10.337" v="2204" actId="1035"/>
          <ac:spMkLst>
            <pc:docMk/>
            <pc:sldMk cId="3907231701" sldId="2147469406"/>
            <ac:spMk id="158" creationId="{472A6207-AF06-B98D-980C-930D302B591C}"/>
          </ac:spMkLst>
        </pc:spChg>
        <pc:spChg chg="mod">
          <ac:chgData name="Smith, Christopher" userId="55859027-47ff-4ec1-a263-656b30aeb6f0" providerId="ADAL" clId="{3CA6F12B-071E-4E47-BF22-6CB9C4326529}" dt="2024-09-19T18:29:19.312" v="2289" actId="1038"/>
          <ac:spMkLst>
            <pc:docMk/>
            <pc:sldMk cId="3907231701" sldId="2147469406"/>
            <ac:spMk id="172" creationId="{1D9C1054-C53B-7ADC-0F13-2D4EC9CE9C0B}"/>
          </ac:spMkLst>
        </pc:spChg>
        <pc:spChg chg="mod">
          <ac:chgData name="Smith, Christopher" userId="55859027-47ff-4ec1-a263-656b30aeb6f0" providerId="ADAL" clId="{3CA6F12B-071E-4E47-BF22-6CB9C4326529}" dt="2024-09-19T18:29:19.312" v="2289" actId="1038"/>
          <ac:spMkLst>
            <pc:docMk/>
            <pc:sldMk cId="3907231701" sldId="2147469406"/>
            <ac:spMk id="173" creationId="{DA0CE5D9-E6FD-F1F5-F88F-6FD1DEED8D61}"/>
          </ac:spMkLst>
        </pc:spChg>
        <pc:spChg chg="mod">
          <ac:chgData name="Smith, Christopher" userId="55859027-47ff-4ec1-a263-656b30aeb6f0" providerId="ADAL" clId="{3CA6F12B-071E-4E47-BF22-6CB9C4326529}" dt="2024-09-19T18:29:19.312" v="2289" actId="1038"/>
          <ac:spMkLst>
            <pc:docMk/>
            <pc:sldMk cId="3907231701" sldId="2147469406"/>
            <ac:spMk id="178" creationId="{594721B0-D0A7-CFDC-0681-FE1EF54688A8}"/>
          </ac:spMkLst>
        </pc:spChg>
        <pc:spChg chg="mod">
          <ac:chgData name="Smith, Christopher" userId="55859027-47ff-4ec1-a263-656b30aeb6f0" providerId="ADAL" clId="{3CA6F12B-071E-4E47-BF22-6CB9C4326529}" dt="2024-09-19T18:29:19.312" v="2289" actId="1038"/>
          <ac:spMkLst>
            <pc:docMk/>
            <pc:sldMk cId="3907231701" sldId="2147469406"/>
            <ac:spMk id="180" creationId="{DFB83651-C7F5-A570-62A1-4CFEDF26642E}"/>
          </ac:spMkLst>
        </pc:spChg>
        <pc:spChg chg="mod">
          <ac:chgData name="Smith, Christopher" userId="55859027-47ff-4ec1-a263-656b30aeb6f0" providerId="ADAL" clId="{3CA6F12B-071E-4E47-BF22-6CB9C4326529}" dt="2024-09-19T18:29:19.312" v="2289" actId="1038"/>
          <ac:spMkLst>
            <pc:docMk/>
            <pc:sldMk cId="3907231701" sldId="2147469406"/>
            <ac:spMk id="181" creationId="{F03550D6-B8A6-25B5-3BF0-6B595176524F}"/>
          </ac:spMkLst>
        </pc:spChg>
        <pc:grpChg chg="add mod">
          <ac:chgData name="Smith, Christopher" userId="55859027-47ff-4ec1-a263-656b30aeb6f0" providerId="ADAL" clId="{3CA6F12B-071E-4E47-BF22-6CB9C4326529}" dt="2024-09-19T18:31:27.061" v="2330" actId="1076"/>
          <ac:grpSpMkLst>
            <pc:docMk/>
            <pc:sldMk cId="3907231701" sldId="2147469406"/>
            <ac:grpSpMk id="2" creationId="{F7F867CC-B0E7-4C63-0039-40D435704E43}"/>
          </ac:grpSpMkLst>
        </pc:grpChg>
        <pc:grpChg chg="mod">
          <ac:chgData name="Smith, Christopher" userId="55859027-47ff-4ec1-a263-656b30aeb6f0" providerId="ADAL" clId="{3CA6F12B-071E-4E47-BF22-6CB9C4326529}" dt="2024-09-19T18:22:06.083" v="1995"/>
          <ac:grpSpMkLst>
            <pc:docMk/>
            <pc:sldMk cId="3907231701" sldId="2147469406"/>
            <ac:grpSpMk id="3" creationId="{F8C59EF6-5AE8-09F5-63EA-40554F3C2F34}"/>
          </ac:grpSpMkLst>
        </pc:grpChg>
        <pc:grpChg chg="del">
          <ac:chgData name="Smith, Christopher" userId="55859027-47ff-4ec1-a263-656b30aeb6f0" providerId="ADAL" clId="{3CA6F12B-071E-4E47-BF22-6CB9C4326529}" dt="2024-09-19T18:27:41.110" v="2241" actId="478"/>
          <ac:grpSpMkLst>
            <pc:docMk/>
            <pc:sldMk cId="3907231701" sldId="2147469406"/>
            <ac:grpSpMk id="8" creationId="{2BF65F1D-4AF9-A70D-4538-93C683DF6CC3}"/>
          </ac:grpSpMkLst>
        </pc:grpChg>
        <pc:grpChg chg="mod">
          <ac:chgData name="Smith, Christopher" userId="55859027-47ff-4ec1-a263-656b30aeb6f0" providerId="ADAL" clId="{3CA6F12B-071E-4E47-BF22-6CB9C4326529}" dt="2024-09-19T18:29:19.312" v="2289" actId="1038"/>
          <ac:grpSpMkLst>
            <pc:docMk/>
            <pc:sldMk cId="3907231701" sldId="2147469406"/>
            <ac:grpSpMk id="15" creationId="{B2D0D720-394A-BA1D-53C9-C4073A6999E8}"/>
          </ac:grpSpMkLst>
        </pc:grpChg>
        <pc:grpChg chg="add mod ord">
          <ac:chgData name="Smith, Christopher" userId="55859027-47ff-4ec1-a263-656b30aeb6f0" providerId="ADAL" clId="{3CA6F12B-071E-4E47-BF22-6CB9C4326529}" dt="2024-09-19T18:32:45.794" v="2356" actId="166"/>
          <ac:grpSpMkLst>
            <pc:docMk/>
            <pc:sldMk cId="3907231701" sldId="2147469406"/>
            <ac:grpSpMk id="66" creationId="{80E0549B-2CA8-B18E-5162-3EB26F4F0365}"/>
          </ac:grpSpMkLst>
        </pc:grpChg>
        <pc:grpChg chg="mod">
          <ac:chgData name="Smith, Christopher" userId="55859027-47ff-4ec1-a263-656b30aeb6f0" providerId="ADAL" clId="{3CA6F12B-071E-4E47-BF22-6CB9C4326529}" dt="2024-09-19T18:29:19.312" v="2289" actId="1038"/>
          <ac:grpSpMkLst>
            <pc:docMk/>
            <pc:sldMk cId="3907231701" sldId="2147469406"/>
            <ac:grpSpMk id="169" creationId="{3D37BE91-4A7D-2E10-4E51-B08E961D3552}"/>
          </ac:grpSpMkLst>
        </pc:grpChg>
        <pc:grpChg chg="mod">
          <ac:chgData name="Smith, Christopher" userId="55859027-47ff-4ec1-a263-656b30aeb6f0" providerId="ADAL" clId="{3CA6F12B-071E-4E47-BF22-6CB9C4326529}" dt="2024-09-19T18:29:19.312" v="2289" actId="1038"/>
          <ac:grpSpMkLst>
            <pc:docMk/>
            <pc:sldMk cId="3907231701" sldId="2147469406"/>
            <ac:grpSpMk id="171" creationId="{FE969F7C-44D0-2004-7E45-12A5E43C4C4F}"/>
          </ac:grpSpMkLst>
        </pc:grpChg>
        <pc:picChg chg="del mod">
          <ac:chgData name="Smith, Christopher" userId="55859027-47ff-4ec1-a263-656b30aeb6f0" providerId="ADAL" clId="{3CA6F12B-071E-4E47-BF22-6CB9C4326529}" dt="2024-09-19T18:23:43.539" v="2066" actId="478"/>
          <ac:picMkLst>
            <pc:docMk/>
            <pc:sldMk cId="3907231701" sldId="2147469406"/>
            <ac:picMk id="6" creationId="{D687DEB6-90A7-4F6B-CA2D-C607497D0484}"/>
          </ac:picMkLst>
        </pc:picChg>
        <pc:picChg chg="del">
          <ac:chgData name="Smith, Christopher" userId="55859027-47ff-4ec1-a263-656b30aeb6f0" providerId="ADAL" clId="{3CA6F12B-071E-4E47-BF22-6CB9C4326529}" dt="2024-09-19T18:29:27.472" v="2290" actId="478"/>
          <ac:picMkLst>
            <pc:docMk/>
            <pc:sldMk cId="3907231701" sldId="2147469406"/>
            <ac:picMk id="109" creationId="{DE0672CB-E43B-46CB-1E08-9E8E27D03607}"/>
          </ac:picMkLst>
        </pc:picChg>
        <pc:cxnChg chg="add mod">
          <ac:chgData name="Smith, Christopher" userId="55859027-47ff-4ec1-a263-656b30aeb6f0" providerId="ADAL" clId="{3CA6F12B-071E-4E47-BF22-6CB9C4326529}" dt="2024-09-19T18:31:27.061" v="2330" actId="1076"/>
          <ac:cxnSpMkLst>
            <pc:docMk/>
            <pc:sldMk cId="3907231701" sldId="2147469406"/>
            <ac:cxnSpMk id="17" creationId="{5D194DA6-911B-92FD-B8E7-E8AEAE23B2AD}"/>
          </ac:cxnSpMkLst>
        </pc:cxnChg>
        <pc:cxnChg chg="add mod">
          <ac:chgData name="Smith, Christopher" userId="55859027-47ff-4ec1-a263-656b30aeb6f0" providerId="ADAL" clId="{3CA6F12B-071E-4E47-BF22-6CB9C4326529}" dt="2024-09-19T18:29:19.312" v="2289" actId="1038"/>
          <ac:cxnSpMkLst>
            <pc:docMk/>
            <pc:sldMk cId="3907231701" sldId="2147469406"/>
            <ac:cxnSpMk id="30" creationId="{FCD1B8CA-9D97-4B22-2040-8FF708CFBC7A}"/>
          </ac:cxnSpMkLst>
        </pc:cxnChg>
        <pc:cxnChg chg="add mod">
          <ac:chgData name="Smith, Christopher" userId="55859027-47ff-4ec1-a263-656b30aeb6f0" providerId="ADAL" clId="{3CA6F12B-071E-4E47-BF22-6CB9C4326529}" dt="2024-09-19T18:32:36.639" v="2355" actId="14100"/>
          <ac:cxnSpMkLst>
            <pc:docMk/>
            <pc:sldMk cId="3907231701" sldId="2147469406"/>
            <ac:cxnSpMk id="74" creationId="{6B3CA026-DE00-281C-D37A-CDBA196D5ECA}"/>
          </ac:cxnSpMkLst>
        </pc:cxnChg>
        <pc:cxnChg chg="mod">
          <ac:chgData name="Smith, Christopher" userId="55859027-47ff-4ec1-a263-656b30aeb6f0" providerId="ADAL" clId="{3CA6F12B-071E-4E47-BF22-6CB9C4326529}" dt="2024-09-19T18:26:38.829" v="2188" actId="14100"/>
          <ac:cxnSpMkLst>
            <pc:docMk/>
            <pc:sldMk cId="3907231701" sldId="2147469406"/>
            <ac:cxnSpMk id="149" creationId="{8C7D4C59-D58C-2D19-E476-FC93EE004C04}"/>
          </ac:cxnSpMkLst>
        </pc:cxnChg>
        <pc:cxnChg chg="mod">
          <ac:chgData name="Smith, Christopher" userId="55859027-47ff-4ec1-a263-656b30aeb6f0" providerId="ADAL" clId="{3CA6F12B-071E-4E47-BF22-6CB9C4326529}" dt="2024-09-19T18:32:25.623" v="2352" actId="14100"/>
          <ac:cxnSpMkLst>
            <pc:docMk/>
            <pc:sldMk cId="3907231701" sldId="2147469406"/>
            <ac:cxnSpMk id="197" creationId="{D779456E-A588-8247-0DA6-FF9B8E16EA75}"/>
          </ac:cxnSpMkLst>
        </pc:cxnChg>
        <pc:cxnChg chg="mod">
          <ac:chgData name="Smith, Christopher" userId="55859027-47ff-4ec1-a263-656b30aeb6f0" providerId="ADAL" clId="{3CA6F12B-071E-4E47-BF22-6CB9C4326529}" dt="2024-09-19T18:32:21.030" v="2351" actId="14100"/>
          <ac:cxnSpMkLst>
            <pc:docMk/>
            <pc:sldMk cId="3907231701" sldId="2147469406"/>
            <ac:cxnSpMk id="201" creationId="{3D4AE776-F605-76F7-E7C2-99B134978A57}"/>
          </ac:cxnSpMkLst>
        </pc:cxnChg>
      </pc:sldChg>
      <pc:sldChg chg="modSp mod modNotesTx">
        <pc:chgData name="Smith, Christopher" userId="55859027-47ff-4ec1-a263-656b30aeb6f0" providerId="ADAL" clId="{3CA6F12B-071E-4E47-BF22-6CB9C4326529}" dt="2024-09-24T13:57:52.577" v="3926" actId="20577"/>
        <pc:sldMkLst>
          <pc:docMk/>
          <pc:sldMk cId="1939322513" sldId="2147469407"/>
        </pc:sldMkLst>
        <pc:spChg chg="mod">
          <ac:chgData name="Smith, Christopher" userId="55859027-47ff-4ec1-a263-656b30aeb6f0" providerId="ADAL" clId="{3CA6F12B-071E-4E47-BF22-6CB9C4326529}" dt="2024-05-06T17:13:01.132" v="1829" actId="114"/>
          <ac:spMkLst>
            <pc:docMk/>
            <pc:sldMk cId="1939322513" sldId="2147469407"/>
            <ac:spMk id="22" creationId="{9CFC2841-169D-22C8-52C3-B916F41414CC}"/>
          </ac:spMkLst>
        </pc:spChg>
        <pc:spChg chg="mod">
          <ac:chgData name="Smith, Christopher" userId="55859027-47ff-4ec1-a263-656b30aeb6f0" providerId="ADAL" clId="{3CA6F12B-071E-4E47-BF22-6CB9C4326529}" dt="2024-05-06T17:13:01.132" v="1829" actId="114"/>
          <ac:spMkLst>
            <pc:docMk/>
            <pc:sldMk cId="1939322513" sldId="2147469407"/>
            <ac:spMk id="23" creationId="{39A64701-C0F8-E103-2B11-DFD86A66CB25}"/>
          </ac:spMkLst>
        </pc:spChg>
        <pc:spChg chg="mod">
          <ac:chgData name="Smith, Christopher" userId="55859027-47ff-4ec1-a263-656b30aeb6f0" providerId="ADAL" clId="{3CA6F12B-071E-4E47-BF22-6CB9C4326529}" dt="2024-05-06T17:14:49.705" v="1979" actId="20577"/>
          <ac:spMkLst>
            <pc:docMk/>
            <pc:sldMk cId="1939322513" sldId="2147469407"/>
            <ac:spMk id="24" creationId="{2805E676-EDF7-10E2-D29B-0D0D004D20A3}"/>
          </ac:spMkLst>
        </pc:spChg>
        <pc:spChg chg="mod">
          <ac:chgData name="Smith, Christopher" userId="55859027-47ff-4ec1-a263-656b30aeb6f0" providerId="ADAL" clId="{3CA6F12B-071E-4E47-BF22-6CB9C4326529}" dt="2024-05-06T16:55:50.086" v="1042" actId="20577"/>
          <ac:spMkLst>
            <pc:docMk/>
            <pc:sldMk cId="1939322513" sldId="2147469407"/>
            <ac:spMk id="25" creationId="{B263EB90-2048-CD74-58F8-F5C7D6C97520}"/>
          </ac:spMkLst>
        </pc:spChg>
        <pc:spChg chg="mod">
          <ac:chgData name="Smith, Christopher" userId="55859027-47ff-4ec1-a263-656b30aeb6f0" providerId="ADAL" clId="{3CA6F12B-071E-4E47-BF22-6CB9C4326529}" dt="2024-05-06T17:13:01.132" v="1829" actId="114"/>
          <ac:spMkLst>
            <pc:docMk/>
            <pc:sldMk cId="1939322513" sldId="2147469407"/>
            <ac:spMk id="39" creationId="{D70672EF-1A48-0446-BD62-76FB39FE4593}"/>
          </ac:spMkLst>
        </pc:spChg>
        <pc:spChg chg="mod">
          <ac:chgData name="Smith, Christopher" userId="55859027-47ff-4ec1-a263-656b30aeb6f0" providerId="ADAL" clId="{3CA6F12B-071E-4E47-BF22-6CB9C4326529}" dt="2024-05-06T16:52:55.354" v="838" actId="255"/>
          <ac:spMkLst>
            <pc:docMk/>
            <pc:sldMk cId="1939322513" sldId="2147469407"/>
            <ac:spMk id="40" creationId="{84FA8A26-B119-3447-92E3-AD7A6FC26C0A}"/>
          </ac:spMkLst>
        </pc:spChg>
        <pc:spChg chg="mod">
          <ac:chgData name="Smith, Christopher" userId="55859027-47ff-4ec1-a263-656b30aeb6f0" providerId="ADAL" clId="{3CA6F12B-071E-4E47-BF22-6CB9C4326529}" dt="2024-05-06T17:13:01.132" v="1829" actId="114"/>
          <ac:spMkLst>
            <pc:docMk/>
            <pc:sldMk cId="1939322513" sldId="2147469407"/>
            <ac:spMk id="43" creationId="{0CA9D582-AE50-2245-91CA-8E1AA0B10B34}"/>
          </ac:spMkLst>
        </pc:spChg>
        <pc:spChg chg="mod">
          <ac:chgData name="Smith, Christopher" userId="55859027-47ff-4ec1-a263-656b30aeb6f0" providerId="ADAL" clId="{3CA6F12B-071E-4E47-BF22-6CB9C4326529}" dt="2024-05-06T16:53:01.897" v="839" actId="20577"/>
          <ac:spMkLst>
            <pc:docMk/>
            <pc:sldMk cId="1939322513" sldId="2147469407"/>
            <ac:spMk id="44" creationId="{E0AD1316-04CE-F14E-95B3-D18AE65E1C4B}"/>
          </ac:spMkLst>
        </pc:spChg>
        <pc:spChg chg="mod">
          <ac:chgData name="Smith, Christopher" userId="55859027-47ff-4ec1-a263-656b30aeb6f0" providerId="ADAL" clId="{3CA6F12B-071E-4E47-BF22-6CB9C4326529}" dt="2024-05-06T16:53:30.412" v="872" actId="20577"/>
          <ac:spMkLst>
            <pc:docMk/>
            <pc:sldMk cId="1939322513" sldId="2147469407"/>
            <ac:spMk id="47" creationId="{CADF1FB4-92B2-584C-87A0-9F6291E4580F}"/>
          </ac:spMkLst>
        </pc:spChg>
        <pc:spChg chg="mod">
          <ac:chgData name="Smith, Christopher" userId="55859027-47ff-4ec1-a263-656b30aeb6f0" providerId="ADAL" clId="{3CA6F12B-071E-4E47-BF22-6CB9C4326529}" dt="2024-05-06T16:54:54.302" v="966" actId="20577"/>
          <ac:spMkLst>
            <pc:docMk/>
            <pc:sldMk cId="1939322513" sldId="2147469407"/>
            <ac:spMk id="50" creationId="{16E3C17E-5CF8-684D-9618-5DF0EB1688DE}"/>
          </ac:spMkLst>
        </pc:spChg>
        <pc:spChg chg="mod">
          <ac:chgData name="Smith, Christopher" userId="55859027-47ff-4ec1-a263-656b30aeb6f0" providerId="ADAL" clId="{3CA6F12B-071E-4E47-BF22-6CB9C4326529}" dt="2024-05-06T16:55:29.353" v="1015" actId="20577"/>
          <ac:spMkLst>
            <pc:docMk/>
            <pc:sldMk cId="1939322513" sldId="2147469407"/>
            <ac:spMk id="53" creationId="{B4875029-B5D4-9146-BFF2-737B9A910C8F}"/>
          </ac:spMkLst>
        </pc:spChg>
        <pc:spChg chg="mod">
          <ac:chgData name="Smith, Christopher" userId="55859027-47ff-4ec1-a263-656b30aeb6f0" providerId="ADAL" clId="{3CA6F12B-071E-4E47-BF22-6CB9C4326529}" dt="2024-05-06T16:09:25.935" v="207" actId="1036"/>
          <ac:spMkLst>
            <pc:docMk/>
            <pc:sldMk cId="1939322513" sldId="2147469407"/>
            <ac:spMk id="59" creationId="{6A198BE5-B2CC-D542-AAFF-F274CAD6BB91}"/>
          </ac:spMkLst>
        </pc:spChg>
      </pc:sldChg>
      <pc:sldChg chg="modSp add mod modNotesTx">
        <pc:chgData name="Smith, Christopher" userId="55859027-47ff-4ec1-a263-656b30aeb6f0" providerId="ADAL" clId="{3CA6F12B-071E-4E47-BF22-6CB9C4326529}" dt="2024-10-17T17:02:39.541" v="4236" actId="20577"/>
        <pc:sldMkLst>
          <pc:docMk/>
          <pc:sldMk cId="3888292842" sldId="2147469408"/>
        </pc:sldMkLst>
        <pc:spChg chg="mod">
          <ac:chgData name="Smith, Christopher" userId="55859027-47ff-4ec1-a263-656b30aeb6f0" providerId="ADAL" clId="{3CA6F12B-071E-4E47-BF22-6CB9C4326529}" dt="2024-10-16T20:01:54.016" v="4173" actId="20577"/>
          <ac:spMkLst>
            <pc:docMk/>
            <pc:sldMk cId="3888292842" sldId="2147469408"/>
            <ac:spMk id="22" creationId="{9CFC2841-169D-22C8-52C3-B916F41414CC}"/>
          </ac:spMkLst>
        </pc:spChg>
        <pc:spChg chg="mod">
          <ac:chgData name="Smith, Christopher" userId="55859027-47ff-4ec1-a263-656b30aeb6f0" providerId="ADAL" clId="{3CA6F12B-071E-4E47-BF22-6CB9C4326529}" dt="2024-10-16T20:02:40.395" v="4211" actId="20577"/>
          <ac:spMkLst>
            <pc:docMk/>
            <pc:sldMk cId="3888292842" sldId="2147469408"/>
            <ac:spMk id="23" creationId="{39A64701-C0F8-E103-2B11-DFD86A66CB25}"/>
          </ac:spMkLst>
        </pc:spChg>
        <pc:spChg chg="mod">
          <ac:chgData name="Smith, Christopher" userId="55859027-47ff-4ec1-a263-656b30aeb6f0" providerId="ADAL" clId="{3CA6F12B-071E-4E47-BF22-6CB9C4326529}" dt="2024-09-20T18:05:19.764" v="3804" actId="114"/>
          <ac:spMkLst>
            <pc:docMk/>
            <pc:sldMk cId="3888292842" sldId="2147469408"/>
            <ac:spMk id="24" creationId="{2805E676-EDF7-10E2-D29B-0D0D004D20A3}"/>
          </ac:spMkLst>
        </pc:spChg>
        <pc:spChg chg="mod">
          <ac:chgData name="Smith, Christopher" userId="55859027-47ff-4ec1-a263-656b30aeb6f0" providerId="ADAL" clId="{3CA6F12B-071E-4E47-BF22-6CB9C4326529}" dt="2024-10-16T20:03:08.849" v="4219" actId="20577"/>
          <ac:spMkLst>
            <pc:docMk/>
            <pc:sldMk cId="3888292842" sldId="2147469408"/>
            <ac:spMk id="25" creationId="{B263EB90-2048-CD74-58F8-F5C7D6C97520}"/>
          </ac:spMkLst>
        </pc:spChg>
        <pc:spChg chg="mod">
          <ac:chgData name="Smith, Christopher" userId="55859027-47ff-4ec1-a263-656b30aeb6f0" providerId="ADAL" clId="{3CA6F12B-071E-4E47-BF22-6CB9C4326529}" dt="2024-10-16T20:01:00.799" v="4124" actId="20577"/>
          <ac:spMkLst>
            <pc:docMk/>
            <pc:sldMk cId="3888292842" sldId="2147469408"/>
            <ac:spMk id="39" creationId="{D70672EF-1A48-0446-BD62-76FB39FE4593}"/>
          </ac:spMkLst>
        </pc:spChg>
        <pc:spChg chg="mod">
          <ac:chgData name="Smith, Christopher" userId="55859027-47ff-4ec1-a263-656b30aeb6f0" providerId="ADAL" clId="{3CA6F12B-071E-4E47-BF22-6CB9C4326529}" dt="2024-09-20T15:10:02.985" v="3080" actId="20577"/>
          <ac:spMkLst>
            <pc:docMk/>
            <pc:sldMk cId="3888292842" sldId="2147469408"/>
            <ac:spMk id="40" creationId="{84FA8A26-B119-3447-92E3-AD7A6FC26C0A}"/>
          </ac:spMkLst>
        </pc:spChg>
        <pc:spChg chg="mod">
          <ac:chgData name="Smith, Christopher" userId="55859027-47ff-4ec1-a263-656b30aeb6f0" providerId="ADAL" clId="{3CA6F12B-071E-4E47-BF22-6CB9C4326529}" dt="2024-10-16T20:01:12.660" v="4145" actId="20577"/>
          <ac:spMkLst>
            <pc:docMk/>
            <pc:sldMk cId="3888292842" sldId="2147469408"/>
            <ac:spMk id="43" creationId="{0CA9D582-AE50-2245-91CA-8E1AA0B10B34}"/>
          </ac:spMkLst>
        </pc:spChg>
        <pc:spChg chg="mod">
          <ac:chgData name="Smith, Christopher" userId="55859027-47ff-4ec1-a263-656b30aeb6f0" providerId="ADAL" clId="{3CA6F12B-071E-4E47-BF22-6CB9C4326529}" dt="2024-09-20T14:57:24.107" v="2716" actId="20577"/>
          <ac:spMkLst>
            <pc:docMk/>
            <pc:sldMk cId="3888292842" sldId="2147469408"/>
            <ac:spMk id="44" creationId="{E0AD1316-04CE-F14E-95B3-D18AE65E1C4B}"/>
          </ac:spMkLst>
        </pc:spChg>
        <pc:spChg chg="mod">
          <ac:chgData name="Smith, Christopher" userId="55859027-47ff-4ec1-a263-656b30aeb6f0" providerId="ADAL" clId="{3CA6F12B-071E-4E47-BF22-6CB9C4326529}" dt="2024-09-20T15:00:01.073" v="2800" actId="20577"/>
          <ac:spMkLst>
            <pc:docMk/>
            <pc:sldMk cId="3888292842" sldId="2147469408"/>
            <ac:spMk id="47" creationId="{CADF1FB4-92B2-584C-87A0-9F6291E4580F}"/>
          </ac:spMkLst>
        </pc:spChg>
        <pc:spChg chg="mod">
          <ac:chgData name="Smith, Christopher" userId="55859027-47ff-4ec1-a263-656b30aeb6f0" providerId="ADAL" clId="{3CA6F12B-071E-4E47-BF22-6CB9C4326529}" dt="2024-09-20T15:05:13.893" v="3022" actId="14100"/>
          <ac:spMkLst>
            <pc:docMk/>
            <pc:sldMk cId="3888292842" sldId="2147469408"/>
            <ac:spMk id="50" creationId="{16E3C17E-5CF8-684D-9618-5DF0EB1688DE}"/>
          </ac:spMkLst>
        </pc:spChg>
        <pc:spChg chg="mod">
          <ac:chgData name="Smith, Christopher" userId="55859027-47ff-4ec1-a263-656b30aeb6f0" providerId="ADAL" clId="{3CA6F12B-071E-4E47-BF22-6CB9C4326529}" dt="2024-09-20T15:26:49.592" v="3312" actId="14100"/>
          <ac:spMkLst>
            <pc:docMk/>
            <pc:sldMk cId="3888292842" sldId="2147469408"/>
            <ac:spMk id="53" creationId="{B4875029-B5D4-9146-BFF2-737B9A910C8F}"/>
          </ac:spMkLst>
        </pc:spChg>
        <pc:spChg chg="mod">
          <ac:chgData name="Smith, Christopher" userId="55859027-47ff-4ec1-a263-656b30aeb6f0" providerId="ADAL" clId="{3CA6F12B-071E-4E47-BF22-6CB9C4326529}" dt="2024-10-17T17:02:39.541" v="4236" actId="20577"/>
          <ac:spMkLst>
            <pc:docMk/>
            <pc:sldMk cId="3888292842" sldId="2147469408"/>
            <ac:spMk id="59" creationId="{6A198BE5-B2CC-D542-AAFF-F274CAD6BB91}"/>
          </ac:spMkLst>
        </pc:spChg>
      </pc:sldChg>
      <pc:sldChg chg="addSp delSp modSp add mod modAnim modNotesTx">
        <pc:chgData name="Smith, Christopher" userId="55859027-47ff-4ec1-a263-656b30aeb6f0" providerId="ADAL" clId="{3CA6F12B-071E-4E47-BF22-6CB9C4326529}" dt="2024-09-26T19:07:26.753" v="4052" actId="6549"/>
        <pc:sldMkLst>
          <pc:docMk/>
          <pc:sldMk cId="1597733561" sldId="2147469409"/>
        </pc:sldMkLst>
        <pc:spChg chg="mod">
          <ac:chgData name="Smith, Christopher" userId="55859027-47ff-4ec1-a263-656b30aeb6f0" providerId="ADAL" clId="{3CA6F12B-071E-4E47-BF22-6CB9C4326529}" dt="2024-09-26T19:06:02.080" v="3993"/>
          <ac:spMkLst>
            <pc:docMk/>
            <pc:sldMk cId="1597733561" sldId="2147469409"/>
            <ac:spMk id="3" creationId="{05B03F33-612B-F913-2ECE-76B60F17CDFF}"/>
          </ac:spMkLst>
        </pc:spChg>
        <pc:spChg chg="del">
          <ac:chgData name="Smith, Christopher" userId="55859027-47ff-4ec1-a263-656b30aeb6f0" providerId="ADAL" clId="{3CA6F12B-071E-4E47-BF22-6CB9C4326529}" dt="2024-09-26T19:06:01.379" v="3992" actId="478"/>
          <ac:spMkLst>
            <pc:docMk/>
            <pc:sldMk cId="1597733561" sldId="2147469409"/>
            <ac:spMk id="4" creationId="{5DCD31D6-E1C3-618B-1A0F-69BFB45EF2BD}"/>
          </ac:spMkLst>
        </pc:spChg>
        <pc:spChg chg="mod">
          <ac:chgData name="Smith, Christopher" userId="55859027-47ff-4ec1-a263-656b30aeb6f0" providerId="ADAL" clId="{3CA6F12B-071E-4E47-BF22-6CB9C4326529}" dt="2024-09-26T19:06:02.080" v="3993"/>
          <ac:spMkLst>
            <pc:docMk/>
            <pc:sldMk cId="1597733561" sldId="2147469409"/>
            <ac:spMk id="5" creationId="{2D51F487-DEDD-41C7-20CA-0CE5F93B92C9}"/>
          </ac:spMkLst>
        </pc:spChg>
        <pc:spChg chg="del">
          <ac:chgData name="Smith, Christopher" userId="55859027-47ff-4ec1-a263-656b30aeb6f0" providerId="ADAL" clId="{3CA6F12B-071E-4E47-BF22-6CB9C4326529}" dt="2024-09-26T19:06:01.379" v="3992" actId="478"/>
          <ac:spMkLst>
            <pc:docMk/>
            <pc:sldMk cId="1597733561" sldId="2147469409"/>
            <ac:spMk id="6" creationId="{D11410DB-825D-D1E9-4395-1E7590DBF12A}"/>
          </ac:spMkLst>
        </pc:spChg>
        <pc:spChg chg="del">
          <ac:chgData name="Smith, Christopher" userId="55859027-47ff-4ec1-a263-656b30aeb6f0" providerId="ADAL" clId="{3CA6F12B-071E-4E47-BF22-6CB9C4326529}" dt="2024-09-26T19:06:01.379" v="3992" actId="478"/>
          <ac:spMkLst>
            <pc:docMk/>
            <pc:sldMk cId="1597733561" sldId="2147469409"/>
            <ac:spMk id="7" creationId="{4EAA227F-BA70-2546-A0D4-24B262AC916A}"/>
          </ac:spMkLst>
        </pc:spChg>
        <pc:spChg chg="del">
          <ac:chgData name="Smith, Christopher" userId="55859027-47ff-4ec1-a263-656b30aeb6f0" providerId="ADAL" clId="{3CA6F12B-071E-4E47-BF22-6CB9C4326529}" dt="2024-09-26T19:06:01.379" v="3992" actId="478"/>
          <ac:spMkLst>
            <pc:docMk/>
            <pc:sldMk cId="1597733561" sldId="2147469409"/>
            <ac:spMk id="8" creationId="{545EC951-1B92-2A48-9F3C-DF73F8B1AE9D}"/>
          </ac:spMkLst>
        </pc:spChg>
        <pc:spChg chg="del">
          <ac:chgData name="Smith, Christopher" userId="55859027-47ff-4ec1-a263-656b30aeb6f0" providerId="ADAL" clId="{3CA6F12B-071E-4E47-BF22-6CB9C4326529}" dt="2024-09-26T19:06:01.379" v="3992" actId="478"/>
          <ac:spMkLst>
            <pc:docMk/>
            <pc:sldMk cId="1597733561" sldId="2147469409"/>
            <ac:spMk id="9" creationId="{80602983-11F0-7849-A0AF-AAF0CC19A36D}"/>
          </ac:spMkLst>
        </pc:spChg>
        <pc:spChg chg="mod">
          <ac:chgData name="Smith, Christopher" userId="55859027-47ff-4ec1-a263-656b30aeb6f0" providerId="ADAL" clId="{3CA6F12B-071E-4E47-BF22-6CB9C4326529}" dt="2024-09-26T19:06:02.080" v="3993"/>
          <ac:spMkLst>
            <pc:docMk/>
            <pc:sldMk cId="1597733561" sldId="2147469409"/>
            <ac:spMk id="10" creationId="{A626C89A-1F4B-8D3B-7930-D18C06AF48B5}"/>
          </ac:spMkLst>
        </pc:spChg>
        <pc:spChg chg="del">
          <ac:chgData name="Smith, Christopher" userId="55859027-47ff-4ec1-a263-656b30aeb6f0" providerId="ADAL" clId="{3CA6F12B-071E-4E47-BF22-6CB9C4326529}" dt="2024-09-26T19:06:01.379" v="3992" actId="478"/>
          <ac:spMkLst>
            <pc:docMk/>
            <pc:sldMk cId="1597733561" sldId="2147469409"/>
            <ac:spMk id="11" creationId="{CD925852-60B3-CB1C-EDB0-1B64B0183688}"/>
          </ac:spMkLst>
        </pc:spChg>
        <pc:spChg chg="mod">
          <ac:chgData name="Smith, Christopher" userId="55859027-47ff-4ec1-a263-656b30aeb6f0" providerId="ADAL" clId="{3CA6F12B-071E-4E47-BF22-6CB9C4326529}" dt="2024-09-26T19:06:02.080" v="3993"/>
          <ac:spMkLst>
            <pc:docMk/>
            <pc:sldMk cId="1597733561" sldId="2147469409"/>
            <ac:spMk id="12" creationId="{F4EFF174-D34D-D878-F1C2-2123E871DB81}"/>
          </ac:spMkLst>
        </pc:spChg>
        <pc:spChg chg="del">
          <ac:chgData name="Smith, Christopher" userId="55859027-47ff-4ec1-a263-656b30aeb6f0" providerId="ADAL" clId="{3CA6F12B-071E-4E47-BF22-6CB9C4326529}" dt="2024-09-26T19:06:01.379" v="3992" actId="478"/>
          <ac:spMkLst>
            <pc:docMk/>
            <pc:sldMk cId="1597733561" sldId="2147469409"/>
            <ac:spMk id="13" creationId="{30101645-84E6-85CE-5669-A84070A1519E}"/>
          </ac:spMkLst>
        </pc:spChg>
        <pc:spChg chg="del">
          <ac:chgData name="Smith, Christopher" userId="55859027-47ff-4ec1-a263-656b30aeb6f0" providerId="ADAL" clId="{3CA6F12B-071E-4E47-BF22-6CB9C4326529}" dt="2024-09-26T19:06:01.379" v="3992" actId="478"/>
          <ac:spMkLst>
            <pc:docMk/>
            <pc:sldMk cId="1597733561" sldId="2147469409"/>
            <ac:spMk id="14" creationId="{0DF9459F-9E34-0118-7906-873798081A3F}"/>
          </ac:spMkLst>
        </pc:spChg>
        <pc:spChg chg="del">
          <ac:chgData name="Smith, Christopher" userId="55859027-47ff-4ec1-a263-656b30aeb6f0" providerId="ADAL" clId="{3CA6F12B-071E-4E47-BF22-6CB9C4326529}" dt="2024-09-26T19:06:01.379" v="3992" actId="478"/>
          <ac:spMkLst>
            <pc:docMk/>
            <pc:sldMk cId="1597733561" sldId="2147469409"/>
            <ac:spMk id="15" creationId="{D26B00D2-109E-0FA5-6BBA-D5CB87AC3025}"/>
          </ac:spMkLst>
        </pc:spChg>
        <pc:spChg chg="mod">
          <ac:chgData name="Smith, Christopher" userId="55859027-47ff-4ec1-a263-656b30aeb6f0" providerId="ADAL" clId="{3CA6F12B-071E-4E47-BF22-6CB9C4326529}" dt="2024-09-26T19:06:02.080" v="3993"/>
          <ac:spMkLst>
            <pc:docMk/>
            <pc:sldMk cId="1597733561" sldId="2147469409"/>
            <ac:spMk id="16" creationId="{07411960-D5A4-B67F-F826-8F9A82C4F150}"/>
          </ac:spMkLst>
        </pc:spChg>
        <pc:spChg chg="del">
          <ac:chgData name="Smith, Christopher" userId="55859027-47ff-4ec1-a263-656b30aeb6f0" providerId="ADAL" clId="{3CA6F12B-071E-4E47-BF22-6CB9C4326529}" dt="2024-09-26T19:06:01.379" v="3992" actId="478"/>
          <ac:spMkLst>
            <pc:docMk/>
            <pc:sldMk cId="1597733561" sldId="2147469409"/>
            <ac:spMk id="17" creationId="{01BA56F0-0559-2610-6AB7-569966B9C933}"/>
          </ac:spMkLst>
        </pc:spChg>
        <pc:spChg chg="del">
          <ac:chgData name="Smith, Christopher" userId="55859027-47ff-4ec1-a263-656b30aeb6f0" providerId="ADAL" clId="{3CA6F12B-071E-4E47-BF22-6CB9C4326529}" dt="2024-09-26T19:06:01.379" v="3992" actId="478"/>
          <ac:spMkLst>
            <pc:docMk/>
            <pc:sldMk cId="1597733561" sldId="2147469409"/>
            <ac:spMk id="18" creationId="{1D1DE2DA-58B3-555B-F7C8-62A23AF86B24}"/>
          </ac:spMkLst>
        </pc:spChg>
        <pc:spChg chg="del">
          <ac:chgData name="Smith, Christopher" userId="55859027-47ff-4ec1-a263-656b30aeb6f0" providerId="ADAL" clId="{3CA6F12B-071E-4E47-BF22-6CB9C4326529}" dt="2024-09-26T19:06:01.379" v="3992" actId="478"/>
          <ac:spMkLst>
            <pc:docMk/>
            <pc:sldMk cId="1597733561" sldId="2147469409"/>
            <ac:spMk id="19" creationId="{F2D24CE7-A5E6-7BBC-2EA3-FD38108A0EC8}"/>
          </ac:spMkLst>
        </pc:spChg>
        <pc:spChg chg="del">
          <ac:chgData name="Smith, Christopher" userId="55859027-47ff-4ec1-a263-656b30aeb6f0" providerId="ADAL" clId="{3CA6F12B-071E-4E47-BF22-6CB9C4326529}" dt="2024-09-26T19:06:01.379" v="3992" actId="478"/>
          <ac:spMkLst>
            <pc:docMk/>
            <pc:sldMk cId="1597733561" sldId="2147469409"/>
            <ac:spMk id="20" creationId="{938F753F-7DCC-F131-54FE-88FF3D11EE64}"/>
          </ac:spMkLst>
        </pc:spChg>
        <pc:spChg chg="del">
          <ac:chgData name="Smith, Christopher" userId="55859027-47ff-4ec1-a263-656b30aeb6f0" providerId="ADAL" clId="{3CA6F12B-071E-4E47-BF22-6CB9C4326529}" dt="2024-09-26T19:06:01.379" v="3992" actId="478"/>
          <ac:spMkLst>
            <pc:docMk/>
            <pc:sldMk cId="1597733561" sldId="2147469409"/>
            <ac:spMk id="21" creationId="{7D1C0712-D87B-2EDE-4EEB-B3A6017373C1}"/>
          </ac:spMkLst>
        </pc:spChg>
        <pc:spChg chg="del">
          <ac:chgData name="Smith, Christopher" userId="55859027-47ff-4ec1-a263-656b30aeb6f0" providerId="ADAL" clId="{3CA6F12B-071E-4E47-BF22-6CB9C4326529}" dt="2024-09-26T19:06:01.379" v="3992" actId="478"/>
          <ac:spMkLst>
            <pc:docMk/>
            <pc:sldMk cId="1597733561" sldId="2147469409"/>
            <ac:spMk id="22" creationId="{D76C86C0-670C-F5AF-B5EF-730A8ADB3138}"/>
          </ac:spMkLst>
        </pc:spChg>
        <pc:spChg chg="del">
          <ac:chgData name="Smith, Christopher" userId="55859027-47ff-4ec1-a263-656b30aeb6f0" providerId="ADAL" clId="{3CA6F12B-071E-4E47-BF22-6CB9C4326529}" dt="2024-09-26T19:06:01.379" v="3992" actId="478"/>
          <ac:spMkLst>
            <pc:docMk/>
            <pc:sldMk cId="1597733561" sldId="2147469409"/>
            <ac:spMk id="23" creationId="{30593C8F-0B39-F33E-D364-D913665786F3}"/>
          </ac:spMkLst>
        </pc:spChg>
        <pc:spChg chg="del">
          <ac:chgData name="Smith, Christopher" userId="55859027-47ff-4ec1-a263-656b30aeb6f0" providerId="ADAL" clId="{3CA6F12B-071E-4E47-BF22-6CB9C4326529}" dt="2024-09-26T19:06:01.379" v="3992" actId="478"/>
          <ac:spMkLst>
            <pc:docMk/>
            <pc:sldMk cId="1597733561" sldId="2147469409"/>
            <ac:spMk id="24" creationId="{A38DD76F-BAD6-A6F6-4F86-69CB2252EB1C}"/>
          </ac:spMkLst>
        </pc:spChg>
        <pc:spChg chg="del">
          <ac:chgData name="Smith, Christopher" userId="55859027-47ff-4ec1-a263-656b30aeb6f0" providerId="ADAL" clId="{3CA6F12B-071E-4E47-BF22-6CB9C4326529}" dt="2024-09-26T19:06:01.379" v="3992" actId="478"/>
          <ac:spMkLst>
            <pc:docMk/>
            <pc:sldMk cId="1597733561" sldId="2147469409"/>
            <ac:spMk id="25" creationId="{0B723AAA-F4C9-085B-7821-5D5717DCFF22}"/>
          </ac:spMkLst>
        </pc:spChg>
        <pc:spChg chg="del">
          <ac:chgData name="Smith, Christopher" userId="55859027-47ff-4ec1-a263-656b30aeb6f0" providerId="ADAL" clId="{3CA6F12B-071E-4E47-BF22-6CB9C4326529}" dt="2024-09-26T19:06:01.379" v="3992" actId="478"/>
          <ac:spMkLst>
            <pc:docMk/>
            <pc:sldMk cId="1597733561" sldId="2147469409"/>
            <ac:spMk id="26" creationId="{9D1DDAB5-DBD8-B381-218A-4D61272752A4}"/>
          </ac:spMkLst>
        </pc:spChg>
        <pc:spChg chg="del">
          <ac:chgData name="Smith, Christopher" userId="55859027-47ff-4ec1-a263-656b30aeb6f0" providerId="ADAL" clId="{3CA6F12B-071E-4E47-BF22-6CB9C4326529}" dt="2024-09-26T19:06:01.379" v="3992" actId="478"/>
          <ac:spMkLst>
            <pc:docMk/>
            <pc:sldMk cId="1597733561" sldId="2147469409"/>
            <ac:spMk id="27" creationId="{3E3F0EE8-8B08-85A2-E754-D7B4054DAC02}"/>
          </ac:spMkLst>
        </pc:spChg>
        <pc:spChg chg="del">
          <ac:chgData name="Smith, Christopher" userId="55859027-47ff-4ec1-a263-656b30aeb6f0" providerId="ADAL" clId="{3CA6F12B-071E-4E47-BF22-6CB9C4326529}" dt="2024-09-26T19:06:01.379" v="3992" actId="478"/>
          <ac:spMkLst>
            <pc:docMk/>
            <pc:sldMk cId="1597733561" sldId="2147469409"/>
            <ac:spMk id="28" creationId="{BF1F8944-2118-C429-66AC-32191ADE7657}"/>
          </ac:spMkLst>
        </pc:spChg>
        <pc:spChg chg="del">
          <ac:chgData name="Smith, Christopher" userId="55859027-47ff-4ec1-a263-656b30aeb6f0" providerId="ADAL" clId="{3CA6F12B-071E-4E47-BF22-6CB9C4326529}" dt="2024-09-26T19:06:01.379" v="3992" actId="478"/>
          <ac:spMkLst>
            <pc:docMk/>
            <pc:sldMk cId="1597733561" sldId="2147469409"/>
            <ac:spMk id="29" creationId="{DAF68214-99BF-A8F7-ADFE-87DE60930F88}"/>
          </ac:spMkLst>
        </pc:spChg>
        <pc:spChg chg="del">
          <ac:chgData name="Smith, Christopher" userId="55859027-47ff-4ec1-a263-656b30aeb6f0" providerId="ADAL" clId="{3CA6F12B-071E-4E47-BF22-6CB9C4326529}" dt="2024-09-26T19:06:01.379" v="3992" actId="478"/>
          <ac:spMkLst>
            <pc:docMk/>
            <pc:sldMk cId="1597733561" sldId="2147469409"/>
            <ac:spMk id="30" creationId="{30CD0EE6-639D-EF27-BFFE-DB1659B445A7}"/>
          </ac:spMkLst>
        </pc:spChg>
        <pc:spChg chg="del">
          <ac:chgData name="Smith, Christopher" userId="55859027-47ff-4ec1-a263-656b30aeb6f0" providerId="ADAL" clId="{3CA6F12B-071E-4E47-BF22-6CB9C4326529}" dt="2024-09-26T19:06:01.379" v="3992" actId="478"/>
          <ac:spMkLst>
            <pc:docMk/>
            <pc:sldMk cId="1597733561" sldId="2147469409"/>
            <ac:spMk id="31" creationId="{D0AFA385-0DEE-2D8E-4A9A-656A4983942E}"/>
          </ac:spMkLst>
        </pc:spChg>
        <pc:spChg chg="del">
          <ac:chgData name="Smith, Christopher" userId="55859027-47ff-4ec1-a263-656b30aeb6f0" providerId="ADAL" clId="{3CA6F12B-071E-4E47-BF22-6CB9C4326529}" dt="2024-09-26T19:06:01.379" v="3992" actId="478"/>
          <ac:spMkLst>
            <pc:docMk/>
            <pc:sldMk cId="1597733561" sldId="2147469409"/>
            <ac:spMk id="32" creationId="{75BF35DE-0390-8674-24D1-4C7FE4CE9636}"/>
          </ac:spMkLst>
        </pc:spChg>
        <pc:spChg chg="mod">
          <ac:chgData name="Smith, Christopher" userId="55859027-47ff-4ec1-a263-656b30aeb6f0" providerId="ADAL" clId="{3CA6F12B-071E-4E47-BF22-6CB9C4326529}" dt="2024-09-26T19:06:02.080" v="3993"/>
          <ac:spMkLst>
            <pc:docMk/>
            <pc:sldMk cId="1597733561" sldId="2147469409"/>
            <ac:spMk id="33" creationId="{41B5887B-21F4-000B-49A0-4A776A69E55F}"/>
          </ac:spMkLst>
        </pc:spChg>
        <pc:spChg chg="mod">
          <ac:chgData name="Smith, Christopher" userId="55859027-47ff-4ec1-a263-656b30aeb6f0" providerId="ADAL" clId="{3CA6F12B-071E-4E47-BF22-6CB9C4326529}" dt="2024-09-26T19:06:02.080" v="3993"/>
          <ac:spMkLst>
            <pc:docMk/>
            <pc:sldMk cId="1597733561" sldId="2147469409"/>
            <ac:spMk id="34" creationId="{507158E9-512E-4C19-C535-1127BBF43088}"/>
          </ac:spMkLst>
        </pc:spChg>
        <pc:spChg chg="mod">
          <ac:chgData name="Smith, Christopher" userId="55859027-47ff-4ec1-a263-656b30aeb6f0" providerId="ADAL" clId="{3CA6F12B-071E-4E47-BF22-6CB9C4326529}" dt="2024-09-26T19:06:02.080" v="3993"/>
          <ac:spMkLst>
            <pc:docMk/>
            <pc:sldMk cId="1597733561" sldId="2147469409"/>
            <ac:spMk id="35" creationId="{9C484A68-4843-E9B2-017D-FAA3E249E33B}"/>
          </ac:spMkLst>
        </pc:spChg>
        <pc:spChg chg="mod">
          <ac:chgData name="Smith, Christopher" userId="55859027-47ff-4ec1-a263-656b30aeb6f0" providerId="ADAL" clId="{3CA6F12B-071E-4E47-BF22-6CB9C4326529}" dt="2024-09-26T19:06:02.080" v="3993"/>
          <ac:spMkLst>
            <pc:docMk/>
            <pc:sldMk cId="1597733561" sldId="2147469409"/>
            <ac:spMk id="36" creationId="{451B70E9-4E2A-8300-B1B4-B97450E227FC}"/>
          </ac:spMkLst>
        </pc:spChg>
        <pc:spChg chg="mod">
          <ac:chgData name="Smith, Christopher" userId="55859027-47ff-4ec1-a263-656b30aeb6f0" providerId="ADAL" clId="{3CA6F12B-071E-4E47-BF22-6CB9C4326529}" dt="2024-09-26T19:06:02.080" v="3993"/>
          <ac:spMkLst>
            <pc:docMk/>
            <pc:sldMk cId="1597733561" sldId="2147469409"/>
            <ac:spMk id="37" creationId="{3D961B2C-ED00-C92B-D502-138FEE6A57AD}"/>
          </ac:spMkLst>
        </pc:spChg>
        <pc:spChg chg="mod">
          <ac:chgData name="Smith, Christopher" userId="55859027-47ff-4ec1-a263-656b30aeb6f0" providerId="ADAL" clId="{3CA6F12B-071E-4E47-BF22-6CB9C4326529}" dt="2024-09-26T19:06:02.080" v="3993"/>
          <ac:spMkLst>
            <pc:docMk/>
            <pc:sldMk cId="1597733561" sldId="2147469409"/>
            <ac:spMk id="39" creationId="{86D434E3-BB64-75CE-C316-7D3E2EDE2764}"/>
          </ac:spMkLst>
        </pc:spChg>
        <pc:spChg chg="mod">
          <ac:chgData name="Smith, Christopher" userId="55859027-47ff-4ec1-a263-656b30aeb6f0" providerId="ADAL" clId="{3CA6F12B-071E-4E47-BF22-6CB9C4326529}" dt="2024-09-26T19:06:02.080" v="3993"/>
          <ac:spMkLst>
            <pc:docMk/>
            <pc:sldMk cId="1597733561" sldId="2147469409"/>
            <ac:spMk id="40" creationId="{E916CEDA-74DE-84DD-1B99-25FAC341E482}"/>
          </ac:spMkLst>
        </pc:spChg>
        <pc:spChg chg="add mod">
          <ac:chgData name="Smith, Christopher" userId="55859027-47ff-4ec1-a263-656b30aeb6f0" providerId="ADAL" clId="{3CA6F12B-071E-4E47-BF22-6CB9C4326529}" dt="2024-09-26T19:06:02.080" v="3993"/>
          <ac:spMkLst>
            <pc:docMk/>
            <pc:sldMk cId="1597733561" sldId="2147469409"/>
            <ac:spMk id="41" creationId="{43DED0E4-190B-1E24-C5F0-C61B8CD5351F}"/>
          </ac:spMkLst>
        </pc:spChg>
        <pc:spChg chg="add mod">
          <ac:chgData name="Smith, Christopher" userId="55859027-47ff-4ec1-a263-656b30aeb6f0" providerId="ADAL" clId="{3CA6F12B-071E-4E47-BF22-6CB9C4326529}" dt="2024-09-26T19:06:02.080" v="3993"/>
          <ac:spMkLst>
            <pc:docMk/>
            <pc:sldMk cId="1597733561" sldId="2147469409"/>
            <ac:spMk id="42" creationId="{A2A36A77-4883-7738-61C8-F0BDD87DBC4B}"/>
          </ac:spMkLst>
        </pc:spChg>
        <pc:spChg chg="add mod">
          <ac:chgData name="Smith, Christopher" userId="55859027-47ff-4ec1-a263-656b30aeb6f0" providerId="ADAL" clId="{3CA6F12B-071E-4E47-BF22-6CB9C4326529}" dt="2024-09-26T19:06:02.080" v="3993"/>
          <ac:spMkLst>
            <pc:docMk/>
            <pc:sldMk cId="1597733561" sldId="2147469409"/>
            <ac:spMk id="43" creationId="{31C2C0D7-C490-6858-41D6-A86B4E7CD572}"/>
          </ac:spMkLst>
        </pc:spChg>
        <pc:spChg chg="add mod">
          <ac:chgData name="Smith, Christopher" userId="55859027-47ff-4ec1-a263-656b30aeb6f0" providerId="ADAL" clId="{3CA6F12B-071E-4E47-BF22-6CB9C4326529}" dt="2024-09-26T19:06:02.080" v="3993"/>
          <ac:spMkLst>
            <pc:docMk/>
            <pc:sldMk cId="1597733561" sldId="2147469409"/>
            <ac:spMk id="44" creationId="{3C32EC60-251E-5A8F-2876-AF35299600D3}"/>
          </ac:spMkLst>
        </pc:spChg>
        <pc:spChg chg="add mod">
          <ac:chgData name="Smith, Christopher" userId="55859027-47ff-4ec1-a263-656b30aeb6f0" providerId="ADAL" clId="{3CA6F12B-071E-4E47-BF22-6CB9C4326529}" dt="2024-09-26T19:06:02.080" v="3993"/>
          <ac:spMkLst>
            <pc:docMk/>
            <pc:sldMk cId="1597733561" sldId="2147469409"/>
            <ac:spMk id="45" creationId="{BA775C85-21E8-C00F-7384-222AD365FAF6}"/>
          </ac:spMkLst>
        </pc:spChg>
        <pc:spChg chg="add mod">
          <ac:chgData name="Smith, Christopher" userId="55859027-47ff-4ec1-a263-656b30aeb6f0" providerId="ADAL" clId="{3CA6F12B-071E-4E47-BF22-6CB9C4326529}" dt="2024-09-26T19:06:02.080" v="3993"/>
          <ac:spMkLst>
            <pc:docMk/>
            <pc:sldMk cId="1597733561" sldId="2147469409"/>
            <ac:spMk id="46" creationId="{FFF2B4AE-E625-15F9-457E-39E8DC1F252A}"/>
          </ac:spMkLst>
        </pc:spChg>
        <pc:spChg chg="add mod">
          <ac:chgData name="Smith, Christopher" userId="55859027-47ff-4ec1-a263-656b30aeb6f0" providerId="ADAL" clId="{3CA6F12B-071E-4E47-BF22-6CB9C4326529}" dt="2024-09-26T19:06:02.080" v="3993"/>
          <ac:spMkLst>
            <pc:docMk/>
            <pc:sldMk cId="1597733561" sldId="2147469409"/>
            <ac:spMk id="47" creationId="{AA1835CF-7F11-FFA6-4791-DE1BA3B36832}"/>
          </ac:spMkLst>
        </pc:spChg>
        <pc:spChg chg="add mod">
          <ac:chgData name="Smith, Christopher" userId="55859027-47ff-4ec1-a263-656b30aeb6f0" providerId="ADAL" clId="{3CA6F12B-071E-4E47-BF22-6CB9C4326529}" dt="2024-09-26T19:06:02.080" v="3993"/>
          <ac:spMkLst>
            <pc:docMk/>
            <pc:sldMk cId="1597733561" sldId="2147469409"/>
            <ac:spMk id="48" creationId="{1D3A6778-994D-C30D-2941-2BEFF775D545}"/>
          </ac:spMkLst>
        </pc:spChg>
        <pc:spChg chg="add mod">
          <ac:chgData name="Smith, Christopher" userId="55859027-47ff-4ec1-a263-656b30aeb6f0" providerId="ADAL" clId="{3CA6F12B-071E-4E47-BF22-6CB9C4326529}" dt="2024-09-26T19:06:02.080" v="3993"/>
          <ac:spMkLst>
            <pc:docMk/>
            <pc:sldMk cId="1597733561" sldId="2147469409"/>
            <ac:spMk id="49" creationId="{7AE2C427-0682-91F3-D685-31EB0F75278D}"/>
          </ac:spMkLst>
        </pc:spChg>
        <pc:spChg chg="add mod">
          <ac:chgData name="Smith, Christopher" userId="55859027-47ff-4ec1-a263-656b30aeb6f0" providerId="ADAL" clId="{3CA6F12B-071E-4E47-BF22-6CB9C4326529}" dt="2024-09-26T19:06:02.080" v="3993"/>
          <ac:spMkLst>
            <pc:docMk/>
            <pc:sldMk cId="1597733561" sldId="2147469409"/>
            <ac:spMk id="50" creationId="{E8804A04-828D-A7DD-8694-4B5972C63F63}"/>
          </ac:spMkLst>
        </pc:spChg>
        <pc:spChg chg="add mod">
          <ac:chgData name="Smith, Christopher" userId="55859027-47ff-4ec1-a263-656b30aeb6f0" providerId="ADAL" clId="{3CA6F12B-071E-4E47-BF22-6CB9C4326529}" dt="2024-09-26T19:06:02.080" v="3993"/>
          <ac:spMkLst>
            <pc:docMk/>
            <pc:sldMk cId="1597733561" sldId="2147469409"/>
            <ac:spMk id="51" creationId="{99F2501B-C799-2072-EBFE-431733AB2A8B}"/>
          </ac:spMkLst>
        </pc:spChg>
        <pc:spChg chg="add mod">
          <ac:chgData name="Smith, Christopher" userId="55859027-47ff-4ec1-a263-656b30aeb6f0" providerId="ADAL" clId="{3CA6F12B-071E-4E47-BF22-6CB9C4326529}" dt="2024-09-26T19:06:02.080" v="3993"/>
          <ac:spMkLst>
            <pc:docMk/>
            <pc:sldMk cId="1597733561" sldId="2147469409"/>
            <ac:spMk id="52" creationId="{0C6502A5-337A-34D2-AC8B-02ECD6CB2BEA}"/>
          </ac:spMkLst>
        </pc:spChg>
        <pc:spChg chg="add mod">
          <ac:chgData name="Smith, Christopher" userId="55859027-47ff-4ec1-a263-656b30aeb6f0" providerId="ADAL" clId="{3CA6F12B-071E-4E47-BF22-6CB9C4326529}" dt="2024-09-26T19:07:06.756" v="4051" actId="20577"/>
          <ac:spMkLst>
            <pc:docMk/>
            <pc:sldMk cId="1597733561" sldId="2147469409"/>
            <ac:spMk id="53" creationId="{4AF70918-496E-B3BE-3578-E9DF530C70F0}"/>
          </ac:spMkLst>
        </pc:spChg>
        <pc:grpChg chg="add mod">
          <ac:chgData name="Smith, Christopher" userId="55859027-47ff-4ec1-a263-656b30aeb6f0" providerId="ADAL" clId="{3CA6F12B-071E-4E47-BF22-6CB9C4326529}" dt="2024-09-26T19:06:02.080" v="3993"/>
          <ac:grpSpMkLst>
            <pc:docMk/>
            <pc:sldMk cId="1597733561" sldId="2147469409"/>
            <ac:grpSpMk id="2" creationId="{96985266-EF3F-2F7F-B75E-3F56CEFD4440}"/>
          </ac:grpSpMkLst>
        </pc:grpChg>
        <pc:grpChg chg="add mod">
          <ac:chgData name="Smith, Christopher" userId="55859027-47ff-4ec1-a263-656b30aeb6f0" providerId="ADAL" clId="{3CA6F12B-071E-4E47-BF22-6CB9C4326529}" dt="2024-09-26T19:06:02.080" v="3993"/>
          <ac:grpSpMkLst>
            <pc:docMk/>
            <pc:sldMk cId="1597733561" sldId="2147469409"/>
            <ac:grpSpMk id="38" creationId="{27A3B5E4-984B-6183-7989-C3361CA4FA80}"/>
          </ac:grpSpMkLst>
        </pc:grpChg>
        <pc:picChg chg="add mod">
          <ac:chgData name="Smith, Christopher" userId="55859027-47ff-4ec1-a263-656b30aeb6f0" providerId="ADAL" clId="{3CA6F12B-071E-4E47-BF22-6CB9C4326529}" dt="2024-09-26T19:06:02.080" v="3993"/>
          <ac:picMkLst>
            <pc:docMk/>
            <pc:sldMk cId="1597733561" sldId="2147469409"/>
            <ac:picMk id="54" creationId="{732CEED4-FEE0-9F5B-40C9-F1C5713149B6}"/>
          </ac:picMkLst>
        </pc:picChg>
        <pc:picChg chg="add mod">
          <ac:chgData name="Smith, Christopher" userId="55859027-47ff-4ec1-a263-656b30aeb6f0" providerId="ADAL" clId="{3CA6F12B-071E-4E47-BF22-6CB9C4326529}" dt="2024-09-26T19:06:02.080" v="3993"/>
          <ac:picMkLst>
            <pc:docMk/>
            <pc:sldMk cId="1597733561" sldId="2147469409"/>
            <ac:picMk id="55" creationId="{2B2D79B0-47AA-7F36-688A-746D57596612}"/>
          </ac:picMkLst>
        </pc:picChg>
        <pc:picChg chg="add mod">
          <ac:chgData name="Smith, Christopher" userId="55859027-47ff-4ec1-a263-656b30aeb6f0" providerId="ADAL" clId="{3CA6F12B-071E-4E47-BF22-6CB9C4326529}" dt="2024-09-26T19:06:02.080" v="3993"/>
          <ac:picMkLst>
            <pc:docMk/>
            <pc:sldMk cId="1597733561" sldId="2147469409"/>
            <ac:picMk id="56" creationId="{D3A086EA-6CC6-BCEB-65A4-F002CF6C0C77}"/>
          </ac:picMkLst>
        </pc:picChg>
        <pc:picChg chg="add mod">
          <ac:chgData name="Smith, Christopher" userId="55859027-47ff-4ec1-a263-656b30aeb6f0" providerId="ADAL" clId="{3CA6F12B-071E-4E47-BF22-6CB9C4326529}" dt="2024-09-26T19:06:02.080" v="3993"/>
          <ac:picMkLst>
            <pc:docMk/>
            <pc:sldMk cId="1597733561" sldId="2147469409"/>
            <ac:picMk id="57" creationId="{606833B0-E9B9-037B-CCD5-59011F85D3E3}"/>
          </ac:picMkLst>
        </pc:picChg>
        <pc:picChg chg="add mod">
          <ac:chgData name="Smith, Christopher" userId="55859027-47ff-4ec1-a263-656b30aeb6f0" providerId="ADAL" clId="{3CA6F12B-071E-4E47-BF22-6CB9C4326529}" dt="2024-09-26T19:06:02.080" v="3993"/>
          <ac:picMkLst>
            <pc:docMk/>
            <pc:sldMk cId="1597733561" sldId="2147469409"/>
            <ac:picMk id="58" creationId="{F280A33F-4BC1-2EE8-5342-5021BAB5CEBE}"/>
          </ac:picMkLst>
        </pc:picChg>
        <pc:picChg chg="add mod">
          <ac:chgData name="Smith, Christopher" userId="55859027-47ff-4ec1-a263-656b30aeb6f0" providerId="ADAL" clId="{3CA6F12B-071E-4E47-BF22-6CB9C4326529}" dt="2024-09-26T19:06:02.080" v="3993"/>
          <ac:picMkLst>
            <pc:docMk/>
            <pc:sldMk cId="1597733561" sldId="2147469409"/>
            <ac:picMk id="59" creationId="{26CF4472-94B8-3994-DE11-AB0E54E17040}"/>
          </ac:picMkLst>
        </pc:picChg>
      </pc:sldChg>
      <pc:sldChg chg="modSp add mod">
        <pc:chgData name="Smith, Christopher" userId="55859027-47ff-4ec1-a263-656b30aeb6f0" providerId="ADAL" clId="{3CA6F12B-071E-4E47-BF22-6CB9C4326529}" dt="2024-10-16T20:03:15.502" v="4228" actId="20577"/>
        <pc:sldMkLst>
          <pc:docMk/>
          <pc:sldMk cId="3013635385" sldId="2147469410"/>
        </pc:sldMkLst>
        <pc:spChg chg="mod">
          <ac:chgData name="Smith, Christopher" userId="55859027-47ff-4ec1-a263-656b30aeb6f0" providerId="ADAL" clId="{3CA6F12B-071E-4E47-BF22-6CB9C4326529}" dt="2024-10-16T20:03:15.502" v="4228" actId="20577"/>
          <ac:spMkLst>
            <pc:docMk/>
            <pc:sldMk cId="3013635385" sldId="2147469410"/>
            <ac:spMk id="25" creationId="{B263EB90-2048-CD74-58F8-F5C7D6C97520}"/>
          </ac:spMkLst>
        </pc:spChg>
      </pc:sldChg>
      <pc:sldChg chg="add del">
        <pc:chgData name="Smith, Christopher" userId="55859027-47ff-4ec1-a263-656b30aeb6f0" providerId="ADAL" clId="{3CA6F12B-071E-4E47-BF22-6CB9C4326529}" dt="2024-11-14T16:57:20.069" v="4904" actId="47"/>
        <pc:sldMkLst>
          <pc:docMk/>
          <pc:sldMk cId="3846956185" sldId="2147469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11/14/2024</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11/14/2024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atlas indicator data processing procedures</a:t>
            </a:r>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dirty="0"/>
          </a:p>
        </p:txBody>
      </p:sp>
    </p:spTree>
    <p:extLst>
      <p:ext uri="{BB962C8B-B14F-4D97-AF65-F5344CB8AC3E}">
        <p14:creationId xmlns:p14="http://schemas.microsoft.com/office/powerpoint/2010/main" val="184905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Mortality data processing procedures</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dirty="0"/>
          </a:p>
        </p:txBody>
      </p:sp>
    </p:spTree>
    <p:extLst>
      <p:ext uri="{BB962C8B-B14F-4D97-AF65-F5344CB8AC3E}">
        <p14:creationId xmlns:p14="http://schemas.microsoft.com/office/powerpoint/2010/main" val="161930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Mortality data processing procedures</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dirty="0"/>
          </a:p>
        </p:txBody>
      </p:sp>
    </p:spTree>
    <p:extLst>
      <p:ext uri="{BB962C8B-B14F-4D97-AF65-F5344CB8AC3E}">
        <p14:creationId xmlns:p14="http://schemas.microsoft.com/office/powerpoint/2010/main" val="187512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FFFFFF"/>
                </a:solidFill>
                <a:latin typeface="Georgia" panose="02040502050405020303" pitchFamily="18" charset="0"/>
              </a:rPr>
              <a:t>Important for the Epidemiology Unit to understand the process in order to meaningfully contribute. </a:t>
            </a:r>
          </a:p>
          <a:p>
            <a:r>
              <a:rPr lang="en-US" sz="1800" b="0" i="0" u="none" strike="noStrike" baseline="0" dirty="0">
                <a:solidFill>
                  <a:srgbClr val="FFFFFF"/>
                </a:solidFill>
                <a:latin typeface="Georgia" panose="02040502050405020303" pitchFamily="18" charset="0"/>
              </a:rPr>
              <a:t>Attempting to understand the process, </a:t>
            </a:r>
          </a:p>
          <a:p>
            <a:r>
              <a:rPr lang="en-US" sz="1800" b="0" i="0" u="none" strike="noStrike" baseline="0" dirty="0">
                <a:solidFill>
                  <a:srgbClr val="FFFFFF"/>
                </a:solidFill>
                <a:latin typeface="Georgia" panose="02040502050405020303" pitchFamily="18" charset="0"/>
              </a:rPr>
              <a:t>A long and complicated evolution. </a:t>
            </a:r>
          </a:p>
          <a:p>
            <a:r>
              <a:rPr lang="en-US" sz="1800" b="0" i="0" u="none" strike="noStrike" baseline="0" dirty="0">
                <a:solidFill>
                  <a:srgbClr val="FFFFFF"/>
                </a:solidFill>
                <a:latin typeface="Georgia" panose="02040502050405020303" pitchFamily="18" charset="0"/>
              </a:rPr>
              <a:t>Illinois Project f0r Local Assessment of Needs (IPLAN) process</a:t>
            </a:r>
          </a:p>
          <a:p>
            <a:r>
              <a:rPr lang="en-US" sz="1800" b="0" i="0" u="none" strike="noStrike" baseline="0" dirty="0">
                <a:solidFill>
                  <a:srgbClr val="FFFFFF"/>
                </a:solidFill>
                <a:latin typeface="Georgia" panose="02040502050405020303" pitchFamily="18" charset="0"/>
              </a:rPr>
              <a:t>PHAB created requirements for LHDs completing the CHNA/CHIP process</a:t>
            </a:r>
          </a:p>
          <a:p>
            <a:endParaRPr lang="en-US" sz="1800" b="0" i="0" u="none" strike="noStrike" baseline="0" dirty="0">
              <a:solidFill>
                <a:srgbClr val="FFFFFF"/>
              </a:solidFill>
              <a:latin typeface="Georgia" panose="02040502050405020303" pitchFamily="18" charset="0"/>
            </a:endParaRPr>
          </a:p>
          <a:p>
            <a:r>
              <a:rPr lang="en-US" sz="1800" b="0" i="0" u="none" strike="noStrike" baseline="0" dirty="0">
                <a:solidFill>
                  <a:srgbClr val="000000"/>
                </a:solidFill>
                <a:latin typeface="Arial" panose="020B0604020202020204" pitchFamily="34" charset="0"/>
              </a:rPr>
              <a:t>Systematic approach to collecting, analyzing, and using data to educate and mobilize communities, develop priorities, garner resources, and plan actions to improve the public’s health. </a:t>
            </a:r>
          </a:p>
          <a:p>
            <a:endParaRPr lang="en-US" sz="2800" dirty="0">
              <a:solidFill>
                <a:srgbClr val="000000"/>
              </a:solidFill>
              <a:latin typeface="Arial" panose="020B0604020202020204" pitchFamily="34" charset="0"/>
            </a:endParaRPr>
          </a:p>
          <a:p>
            <a:r>
              <a:rPr lang="en-US" sz="2800" dirty="0">
                <a:solidFill>
                  <a:srgbClr val="000000"/>
                </a:solidFill>
                <a:latin typeface="Arial" panose="020B0604020202020204" pitchFamily="34" charset="0"/>
              </a:rPr>
              <a:t>Identify, analyze and prioritize community health problems using health data.</a:t>
            </a:r>
          </a:p>
          <a:p>
            <a:endParaRPr lang="en-US" sz="2800" dirty="0">
              <a:solidFill>
                <a:srgbClr val="000000"/>
              </a:solidFill>
              <a:latin typeface="Arial" panose="020B0604020202020204" pitchFamily="34" charset="0"/>
            </a:endParaRPr>
          </a:p>
          <a:p>
            <a:r>
              <a:rPr lang="en-US" sz="2800" dirty="0"/>
              <a:t>List of common data sources per IPLAN meeting:</a:t>
            </a:r>
          </a:p>
          <a:p>
            <a:r>
              <a:rPr lang="en-US" sz="2800" dirty="0"/>
              <a:t>American Community Survey</a:t>
            </a:r>
          </a:p>
          <a:p>
            <a:r>
              <a:rPr lang="en-US" sz="2800" dirty="0"/>
              <a:t>Adverse Pregnancy Outcomes Reporting System (APORS)</a:t>
            </a:r>
          </a:p>
          <a:p>
            <a:r>
              <a:rPr lang="en-US" sz="2800" dirty="0"/>
              <a:t>Behavioral Risk Factor Surveillance System (BRFSS)</a:t>
            </a:r>
          </a:p>
          <a:p>
            <a:r>
              <a:rPr lang="en-US" sz="2800" dirty="0"/>
              <a:t>County Health Rankings</a:t>
            </a:r>
          </a:p>
          <a:p>
            <a:r>
              <a:rPr lang="en-US" sz="2800" dirty="0"/>
              <a:t>Illinois Department of Public Health- Health Statistics</a:t>
            </a:r>
          </a:p>
          <a:p>
            <a:r>
              <a:rPr lang="en-US" sz="2800" dirty="0"/>
              <a:t>IPLAN Data System / </a:t>
            </a:r>
            <a:r>
              <a:rPr lang="en-US" sz="2800" dirty="0" err="1"/>
              <a:t>IQuery</a:t>
            </a:r>
            <a:endParaRPr lang="en-US" sz="2800" dirty="0"/>
          </a:p>
          <a:p>
            <a:r>
              <a:rPr lang="en-US" sz="2800" dirty="0"/>
              <a:t>National Center for Health Statistics (NCHS)</a:t>
            </a:r>
          </a:p>
          <a:p>
            <a:r>
              <a:rPr lang="en-US" sz="2800" dirty="0"/>
              <a:t>State Cancer Registry</a:t>
            </a:r>
          </a:p>
          <a:p>
            <a:r>
              <a:rPr lang="en-US" sz="2800" dirty="0"/>
              <a:t>U.S Census</a:t>
            </a:r>
          </a:p>
          <a:p>
            <a:r>
              <a:rPr lang="en-US" sz="2800" dirty="0"/>
              <a:t>CDC PLACES</a:t>
            </a:r>
          </a:p>
          <a:p>
            <a:r>
              <a:rPr lang="en-US" sz="2800" dirty="0"/>
              <a:t>Youth Risk Behavior Surveillance System (YRBSS)</a:t>
            </a:r>
          </a:p>
          <a:p>
            <a:r>
              <a:rPr lang="en-US" sz="2800" dirty="0"/>
              <a:t>National Survey for Children's Health (NSCH)</a:t>
            </a:r>
          </a:p>
          <a:p>
            <a:r>
              <a:rPr lang="en-US" sz="2800" dirty="0"/>
              <a:t>Illinois Youth Survey (IYS)</a:t>
            </a:r>
          </a:p>
          <a:p>
            <a:r>
              <a:rPr lang="en-US" sz="2800" dirty="0"/>
              <a:t>Illinois EPA EJ Start</a:t>
            </a:r>
          </a:p>
          <a:p>
            <a:r>
              <a:rPr lang="en-US" sz="2800" dirty="0"/>
              <a:t>Illinois Healthcare Cost Containment Council (IHCCCC)</a:t>
            </a:r>
          </a:p>
          <a:p>
            <a:r>
              <a:rPr lang="en-US" sz="2800" dirty="0"/>
              <a:t>Illinois State Board of Education (ISBE)</a:t>
            </a:r>
          </a:p>
          <a:p>
            <a:r>
              <a:rPr lang="en-US" sz="2800" dirty="0"/>
              <a:t>IDPH Opioid Data Dashboard</a:t>
            </a:r>
          </a:p>
          <a:p>
            <a:r>
              <a:rPr lang="en-US" sz="2800" dirty="0"/>
              <a:t>CDC SUDORS data (Substance use disorders overdose reporting system)</a:t>
            </a:r>
          </a:p>
          <a:p>
            <a:r>
              <a:rPr lang="en-US" sz="2800" dirty="0"/>
              <a:t>National Violent Death Reporting System (NVDRS)</a:t>
            </a:r>
          </a:p>
          <a:p>
            <a:endParaRPr lang="en-US" sz="1800" b="0" i="0" u="none" strike="noStrike" baseline="0" dirty="0">
              <a:solidFill>
                <a:srgbClr val="FFFFFF"/>
              </a:solidFill>
              <a:latin typeface="Georgia" panose="02040502050405020303" pitchFamily="18" charset="0"/>
            </a:endParaRPr>
          </a:p>
        </p:txBody>
      </p:sp>
    </p:spTree>
    <p:extLst>
      <p:ext uri="{BB962C8B-B14F-4D97-AF65-F5344CB8AC3E}">
        <p14:creationId xmlns:p14="http://schemas.microsoft.com/office/powerpoint/2010/main" val="2258839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FFFFFF"/>
              </a:solidFill>
              <a:latin typeface="Georgia" panose="02040502050405020303" pitchFamily="18" charset="0"/>
            </a:endParaRPr>
          </a:p>
        </p:txBody>
      </p:sp>
    </p:spTree>
    <p:extLst>
      <p:ext uri="{BB962C8B-B14F-4D97-AF65-F5344CB8AC3E}">
        <p14:creationId xmlns:p14="http://schemas.microsoft.com/office/powerpoint/2010/main" val="396952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 County Department of Public Health’s Epidemiology Unit is leading an effort to design and deploy an online health atlas for suburban Cook County. We envision the atlas to be a platform for sharing a wealth of information to improve public health awareness and individual, agency decision-making.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8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Data briefs</a:t>
            </a:r>
            <a:r>
              <a:rPr lang="en-US" dirty="0"/>
              <a:t>: Data briefs are typically short (approximately 1,500), formal, yet widely accessible (i.e., written in a language style that is accessible to a broader audience), documents that present key information on a particular, oftentimes current and/or emerging public health-related topic. Data briefs typically include a brief background on the topic, its overall social relevance and how the topic examined pertains to and aligns with various CCH and CCDPH goals, initiatives and objectives. Because of their brevity, data briefs tend to focus on the presentation of data in tables, charts and maps using descriptive statistics as opposed to more robust data analysis and/or inferential statistics. Data briefs may be carried out by a single author representing one unit or numerous authors across multiple units. Prior to publication (often in both printable PDF format and a more interactive HTML formats) on a CCDPH web page, briefs are commonly reviewed by a select editorial and communication staff as well as Department leadership.</a:t>
            </a:r>
          </a:p>
          <a:p>
            <a:endParaRPr lang="en-US" i="1" dirty="0"/>
          </a:p>
          <a:p>
            <a:r>
              <a:rPr lang="en-US" i="1" dirty="0"/>
              <a:t>Reports</a:t>
            </a:r>
            <a:r>
              <a:rPr lang="en-US" dirty="0"/>
              <a:t>: Reports are longer (&gt;1,500 words) versions of a data brief that explore multiple public health topics or a single topic in greater depth than a data brief allows. Reports may be produced as part of CCDPH's accreditation process (e.g., Community Health Status Assessment or CHSA) or to fulfill other department objectives.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31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C725F24-7AE1-CB46-B361-47BA8F345F3D}" type="slidenum">
              <a:rPr lang="en-US" smtClean="0"/>
              <a:t>10</a:t>
            </a:fld>
            <a:endParaRPr lang="en-US"/>
          </a:p>
        </p:txBody>
      </p:sp>
    </p:spTree>
    <p:extLst>
      <p:ext uri="{BB962C8B-B14F-4D97-AF65-F5344CB8AC3E}">
        <p14:creationId xmlns:p14="http://schemas.microsoft.com/office/powerpoint/2010/main" val="241862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C725F24-7AE1-CB46-B361-47BA8F345F3D}" type="slidenum">
              <a:rPr lang="en-US" smtClean="0"/>
              <a:t>11</a:t>
            </a:fld>
            <a:endParaRPr lang="en-US"/>
          </a:p>
        </p:txBody>
      </p:sp>
    </p:spTree>
    <p:extLst>
      <p:ext uri="{BB962C8B-B14F-4D97-AF65-F5344CB8AC3E}">
        <p14:creationId xmlns:p14="http://schemas.microsoft.com/office/powerpoint/2010/main" val="1964983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4" name="Image" descr="Image">
            <a:extLst>
              <a:ext uri="{FF2B5EF4-FFF2-40B4-BE49-F238E27FC236}">
                <a16:creationId xmlns:a16="http://schemas.microsoft.com/office/drawing/2014/main" id="{86C33303-6213-793A-DCC1-C4691BBF4EB3}"/>
              </a:ext>
            </a:extLst>
          </p:cNvPr>
          <p:cNvPicPr>
            <a:picLocks noChangeAspect="1"/>
          </p:cNvPicPr>
          <p:nvPr userDrawn="1"/>
        </p:nvPicPr>
        <p:blipFill>
          <a:blip r:embed="rId4"/>
          <a:stretch>
            <a:fillRect/>
          </a:stretch>
        </p:blipFill>
        <p:spPr>
          <a:xfrm>
            <a:off x="2805222" y="6225173"/>
            <a:ext cx="2443786" cy="381681"/>
          </a:xfrm>
          <a:prstGeom prst="rect">
            <a:avLst/>
          </a:prstGeom>
          <a:ln w="12700">
            <a:miter lim="400000"/>
          </a:ln>
        </p:spPr>
      </p:pic>
    </p:spTree>
    <p:extLst>
      <p:ext uri="{BB962C8B-B14F-4D97-AF65-F5344CB8AC3E}">
        <p14:creationId xmlns:p14="http://schemas.microsoft.com/office/powerpoint/2010/main" val="11551236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11/14/2024</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9" y="3952017"/>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2" y="688607"/>
            <a:ext cx="2053767" cy="599588"/>
          </a:xfrm>
        </p:spPr>
        <p:txBody>
          <a:bodyPr wrap="none">
            <a:spAutoFit/>
          </a:bodyPr>
          <a:lstStyle>
            <a:lvl1pPr>
              <a:defRPr sz="27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5"/>
            <a:ext cx="10515600" cy="509627"/>
          </a:xfrm>
        </p:spPr>
        <p:txBody>
          <a:bodyPr>
            <a:spAutoFit/>
          </a:bodyPr>
          <a:lstStyle>
            <a:lvl1pPr marL="0" indent="0">
              <a:buFontTx/>
              <a:buNone/>
              <a:defRPr sz="1350" b="0" i="0">
                <a:latin typeface="Georgia" panose="02040502050405020303" pitchFamily="18" charset="0"/>
              </a:defRPr>
            </a:lvl1pPr>
            <a:lvl2pPr>
              <a:buClr>
                <a:srgbClr val="21B6C1"/>
              </a:buClr>
              <a:defRPr sz="1200" b="0" i="0" baseline="0">
                <a:latin typeface="Georgia" panose="02040502050405020303" pitchFamily="18" charset="0"/>
              </a:defRPr>
            </a:lvl2pPr>
            <a:lvl3pPr>
              <a:defRPr sz="900" b="0" i="0">
                <a:latin typeface="Georgia" panose="02040502050405020303" pitchFamily="18" charset="0"/>
              </a:defRPr>
            </a:lvl3pPr>
            <a:lvl4pPr>
              <a:defRPr sz="788" b="0" i="0">
                <a:latin typeface="Georgia" panose="02040502050405020303" pitchFamily="18" charset="0"/>
              </a:defRPr>
            </a:lvl4pPr>
            <a:lvl5pPr>
              <a:defRPr sz="12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6"/>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424664" cy="341632"/>
          </a:xfrm>
        </p:spPr>
        <p:txBody>
          <a:bodyPr wrap="none">
            <a:spAutoFit/>
          </a:bodyPr>
          <a:lstStyle>
            <a:lvl1pPr marL="0" indent="0">
              <a:buNone/>
              <a:defRPr sz="1800">
                <a:solidFill>
                  <a:srgbClr val="21B6C1"/>
                </a:solidFill>
                <a:latin typeface="brandon_grotesquebold" panose="020B0604020202020204" charset="0"/>
              </a:defRPr>
            </a:lvl1pPr>
          </a:lstStyle>
          <a:p>
            <a:pPr lvl="0"/>
            <a:r>
              <a:rPr lang="en-US"/>
              <a:t>Subtitles</a:t>
            </a:r>
          </a:p>
        </p:txBody>
      </p:sp>
    </p:spTree>
    <p:extLst>
      <p:ext uri="{BB962C8B-B14F-4D97-AF65-F5344CB8AC3E}">
        <p14:creationId xmlns:p14="http://schemas.microsoft.com/office/powerpoint/2010/main" val="237897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10.jpg"/><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2"/>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 id="2147483806" r:id="rId10"/>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087761" y="1753746"/>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753746"/>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491974"/>
            <a:ext cx="217181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7" name="Freeform: Shape 119">
            <a:extLst>
              <a:ext uri="{FF2B5EF4-FFF2-40B4-BE49-F238E27FC236}">
                <a16:creationId xmlns:a16="http://schemas.microsoft.com/office/drawing/2014/main" id="{6CB74EBC-4731-0947-B6B4-FC83E45D63DB}"/>
              </a:ext>
            </a:extLst>
          </p:cNvPr>
          <p:cNvSpPr>
            <a:spLocks noChangeArrowheads="1"/>
          </p:cNvSpPr>
          <p:nvPr/>
        </p:nvSpPr>
        <p:spPr bwMode="auto">
          <a:xfrm>
            <a:off x="8238245" y="4491974"/>
            <a:ext cx="2171837" cy="617355"/>
          </a:xfrm>
          <a:custGeom>
            <a:avLst/>
            <a:gdLst>
              <a:gd name="connsiteX0" fmla="*/ 3718720 w 4343674"/>
              <a:gd name="connsiteY0" fmla="*/ 1197459 h 1234709"/>
              <a:gd name="connsiteX1" fmla="*/ 3871282 w 4343674"/>
              <a:gd name="connsiteY1" fmla="*/ 1197459 h 1234709"/>
              <a:gd name="connsiteX2" fmla="*/ 3871282 w 4343674"/>
              <a:gd name="connsiteY2" fmla="*/ 1234709 h 1234709"/>
              <a:gd name="connsiteX3" fmla="*/ 3718720 w 4343674"/>
              <a:gd name="connsiteY3" fmla="*/ 1234709 h 1234709"/>
              <a:gd name="connsiteX4" fmla="*/ 3411114 w 4343674"/>
              <a:gd name="connsiteY4" fmla="*/ 1197459 h 1234709"/>
              <a:gd name="connsiteX5" fmla="*/ 3563666 w 4343674"/>
              <a:gd name="connsiteY5" fmla="*/ 1197459 h 1234709"/>
              <a:gd name="connsiteX6" fmla="*/ 3563666 w 4343674"/>
              <a:gd name="connsiteY6" fmla="*/ 1234709 h 1234709"/>
              <a:gd name="connsiteX7" fmla="*/ 3411114 w 4343674"/>
              <a:gd name="connsiteY7" fmla="*/ 1234709 h 1234709"/>
              <a:gd name="connsiteX8" fmla="*/ 3109002 w 4343674"/>
              <a:gd name="connsiteY8" fmla="*/ 1197459 h 1234709"/>
              <a:gd name="connsiteX9" fmla="*/ 3261554 w 4343674"/>
              <a:gd name="connsiteY9" fmla="*/ 1197459 h 1234709"/>
              <a:gd name="connsiteX10" fmla="*/ 3261554 w 4343674"/>
              <a:gd name="connsiteY10" fmla="*/ 1234709 h 1234709"/>
              <a:gd name="connsiteX11" fmla="*/ 3109002 w 4343674"/>
              <a:gd name="connsiteY11" fmla="*/ 1234709 h 1234709"/>
              <a:gd name="connsiteX12" fmla="*/ 2801398 w 4343674"/>
              <a:gd name="connsiteY12" fmla="*/ 1197459 h 1234709"/>
              <a:gd name="connsiteX13" fmla="*/ 2953960 w 4343674"/>
              <a:gd name="connsiteY13" fmla="*/ 1197459 h 1234709"/>
              <a:gd name="connsiteX14" fmla="*/ 2953960 w 4343674"/>
              <a:gd name="connsiteY14" fmla="*/ 1234709 h 1234709"/>
              <a:gd name="connsiteX15" fmla="*/ 2801398 w 4343674"/>
              <a:gd name="connsiteY15" fmla="*/ 1234709 h 1234709"/>
              <a:gd name="connsiteX16" fmla="*/ 2499288 w 4343674"/>
              <a:gd name="connsiteY16" fmla="*/ 1197459 h 1234709"/>
              <a:gd name="connsiteX17" fmla="*/ 2651840 w 4343674"/>
              <a:gd name="connsiteY17" fmla="*/ 1197459 h 1234709"/>
              <a:gd name="connsiteX18" fmla="*/ 2651840 w 4343674"/>
              <a:gd name="connsiteY18" fmla="*/ 1234709 h 1234709"/>
              <a:gd name="connsiteX19" fmla="*/ 2499288 w 4343674"/>
              <a:gd name="connsiteY19" fmla="*/ 1234709 h 1234709"/>
              <a:gd name="connsiteX20" fmla="*/ 2191684 w 4343674"/>
              <a:gd name="connsiteY20" fmla="*/ 1197459 h 1234709"/>
              <a:gd name="connsiteX21" fmla="*/ 2344236 w 4343674"/>
              <a:gd name="connsiteY21" fmla="*/ 1197459 h 1234709"/>
              <a:gd name="connsiteX22" fmla="*/ 2344236 w 4343674"/>
              <a:gd name="connsiteY22" fmla="*/ 1234709 h 1234709"/>
              <a:gd name="connsiteX23" fmla="*/ 2191684 w 4343674"/>
              <a:gd name="connsiteY23" fmla="*/ 1234709 h 1234709"/>
              <a:gd name="connsiteX24" fmla="*/ 1889570 w 4343674"/>
              <a:gd name="connsiteY24" fmla="*/ 1197459 h 1234709"/>
              <a:gd name="connsiteX25" fmla="*/ 2042132 w 4343674"/>
              <a:gd name="connsiteY25" fmla="*/ 1197459 h 1234709"/>
              <a:gd name="connsiteX26" fmla="*/ 2042132 w 4343674"/>
              <a:gd name="connsiteY26" fmla="*/ 1234709 h 1234709"/>
              <a:gd name="connsiteX27" fmla="*/ 1889570 w 4343674"/>
              <a:gd name="connsiteY27" fmla="*/ 1234709 h 1234709"/>
              <a:gd name="connsiteX28" fmla="*/ 1587462 w 4343674"/>
              <a:gd name="connsiteY28" fmla="*/ 1197459 h 1234709"/>
              <a:gd name="connsiteX29" fmla="*/ 1740012 w 4343674"/>
              <a:gd name="connsiteY29" fmla="*/ 1197459 h 1234709"/>
              <a:gd name="connsiteX30" fmla="*/ 1740012 w 4343674"/>
              <a:gd name="connsiteY30" fmla="*/ 1234709 h 1234709"/>
              <a:gd name="connsiteX31" fmla="*/ 1587462 w 4343674"/>
              <a:gd name="connsiteY31" fmla="*/ 1234709 h 1234709"/>
              <a:gd name="connsiteX32" fmla="*/ 1279856 w 4343674"/>
              <a:gd name="connsiteY32" fmla="*/ 1197459 h 1234709"/>
              <a:gd name="connsiteX33" fmla="*/ 1432418 w 4343674"/>
              <a:gd name="connsiteY33" fmla="*/ 1197459 h 1234709"/>
              <a:gd name="connsiteX34" fmla="*/ 1432418 w 4343674"/>
              <a:gd name="connsiteY34" fmla="*/ 1234709 h 1234709"/>
              <a:gd name="connsiteX35" fmla="*/ 1279856 w 4343674"/>
              <a:gd name="connsiteY35" fmla="*/ 1234709 h 1234709"/>
              <a:gd name="connsiteX36" fmla="*/ 977742 w 4343674"/>
              <a:gd name="connsiteY36" fmla="*/ 1197459 h 1234709"/>
              <a:gd name="connsiteX37" fmla="*/ 1130294 w 4343674"/>
              <a:gd name="connsiteY37" fmla="*/ 1197459 h 1234709"/>
              <a:gd name="connsiteX38" fmla="*/ 1130294 w 4343674"/>
              <a:gd name="connsiteY38" fmla="*/ 1234709 h 1234709"/>
              <a:gd name="connsiteX39" fmla="*/ 977742 w 4343674"/>
              <a:gd name="connsiteY39" fmla="*/ 1234709 h 1234709"/>
              <a:gd name="connsiteX40" fmla="*/ 670138 w 4343674"/>
              <a:gd name="connsiteY40" fmla="*/ 1197459 h 1234709"/>
              <a:gd name="connsiteX41" fmla="*/ 822690 w 4343674"/>
              <a:gd name="connsiteY41" fmla="*/ 1197459 h 1234709"/>
              <a:gd name="connsiteX42" fmla="*/ 822690 w 4343674"/>
              <a:gd name="connsiteY42" fmla="*/ 1234709 h 1234709"/>
              <a:gd name="connsiteX43" fmla="*/ 670138 w 4343674"/>
              <a:gd name="connsiteY43" fmla="*/ 1234709 h 1234709"/>
              <a:gd name="connsiteX44" fmla="*/ 362534 w 4343674"/>
              <a:gd name="connsiteY44" fmla="*/ 1197459 h 1234709"/>
              <a:gd name="connsiteX45" fmla="*/ 515096 w 4343674"/>
              <a:gd name="connsiteY45" fmla="*/ 1197459 h 1234709"/>
              <a:gd name="connsiteX46" fmla="*/ 515096 w 4343674"/>
              <a:gd name="connsiteY46" fmla="*/ 1234709 h 1234709"/>
              <a:gd name="connsiteX47" fmla="*/ 362534 w 4343674"/>
              <a:gd name="connsiteY47" fmla="*/ 1234709 h 1234709"/>
              <a:gd name="connsiteX48" fmla="*/ 4158634 w 4343674"/>
              <a:gd name="connsiteY48" fmla="*/ 1148025 h 1234709"/>
              <a:gd name="connsiteX49" fmla="*/ 4178862 w 4343674"/>
              <a:gd name="connsiteY49" fmla="*/ 1179528 h 1234709"/>
              <a:gd name="connsiteX50" fmla="*/ 4024622 w 4343674"/>
              <a:gd name="connsiteY50" fmla="*/ 1229205 h 1234709"/>
              <a:gd name="connsiteX51" fmla="*/ 4020830 w 4343674"/>
              <a:gd name="connsiteY51" fmla="*/ 1191644 h 1234709"/>
              <a:gd name="connsiteX52" fmla="*/ 4158634 w 4343674"/>
              <a:gd name="connsiteY52" fmla="*/ 1148025 h 1234709"/>
              <a:gd name="connsiteX53" fmla="*/ 111944 w 4343674"/>
              <a:gd name="connsiteY53" fmla="*/ 1082109 h 1234709"/>
              <a:gd name="connsiteX54" fmla="*/ 223981 w 4343674"/>
              <a:gd name="connsiteY54" fmla="*/ 1166825 h 1234709"/>
              <a:gd name="connsiteX55" fmla="*/ 209207 w 4343674"/>
              <a:gd name="connsiteY55" fmla="*/ 1201708 h 1234709"/>
              <a:gd name="connsiteX56" fmla="*/ 82396 w 4343674"/>
              <a:gd name="connsiteY56" fmla="*/ 1107025 h 1234709"/>
              <a:gd name="connsiteX57" fmla="*/ 4300646 w 4343674"/>
              <a:gd name="connsiteY57" fmla="*/ 917321 h 1234709"/>
              <a:gd name="connsiteX58" fmla="*/ 4338208 w 4343674"/>
              <a:gd name="connsiteY58" fmla="*/ 921012 h 1234709"/>
              <a:gd name="connsiteX59" fmla="*/ 4288530 w 4343674"/>
              <a:gd name="connsiteY59" fmla="*/ 1069893 h 1234709"/>
              <a:gd name="connsiteX60" fmla="*/ 4257026 w 4343674"/>
              <a:gd name="connsiteY60" fmla="*/ 1050206 h 1234709"/>
              <a:gd name="connsiteX61" fmla="*/ 4300646 w 4343674"/>
              <a:gd name="connsiteY61" fmla="*/ 917321 h 1234709"/>
              <a:gd name="connsiteX62" fmla="*/ 0 w 4343674"/>
              <a:gd name="connsiteY62" fmla="*/ 812954 h 1234709"/>
              <a:gd name="connsiteX63" fmla="*/ 39297 w 4343674"/>
              <a:gd name="connsiteY63" fmla="*/ 812954 h 1234709"/>
              <a:gd name="connsiteX64" fmla="*/ 39297 w 4343674"/>
              <a:gd name="connsiteY64" fmla="*/ 887545 h 1234709"/>
              <a:gd name="connsiteX65" fmla="*/ 48170 w 4343674"/>
              <a:gd name="connsiteY65" fmla="*/ 962137 h 1234709"/>
              <a:gd name="connsiteX66" fmla="*/ 10141 w 4343674"/>
              <a:gd name="connsiteY66" fmla="*/ 970987 h 1234709"/>
              <a:gd name="connsiteX67" fmla="*/ 0 w 4343674"/>
              <a:gd name="connsiteY67" fmla="*/ 887545 h 1234709"/>
              <a:gd name="connsiteX68" fmla="*/ 4306462 w 4343674"/>
              <a:gd name="connsiteY68" fmla="*/ 615208 h 1234709"/>
              <a:gd name="connsiteX69" fmla="*/ 4343674 w 4343674"/>
              <a:gd name="connsiteY69" fmla="*/ 615208 h 1234709"/>
              <a:gd name="connsiteX70" fmla="*/ 4343674 w 4343674"/>
              <a:gd name="connsiteY70" fmla="*/ 767760 h 1234709"/>
              <a:gd name="connsiteX71" fmla="*/ 4306462 w 4343674"/>
              <a:gd name="connsiteY71" fmla="*/ 767760 h 1234709"/>
              <a:gd name="connsiteX72" fmla="*/ 0 w 4343674"/>
              <a:gd name="connsiteY72" fmla="*/ 505350 h 1234709"/>
              <a:gd name="connsiteX73" fmla="*/ 37250 w 4343674"/>
              <a:gd name="connsiteY73" fmla="*/ 505350 h 1234709"/>
              <a:gd name="connsiteX74" fmla="*/ 37250 w 4343674"/>
              <a:gd name="connsiteY74" fmla="*/ 657912 h 1234709"/>
              <a:gd name="connsiteX75" fmla="*/ 0 w 4343674"/>
              <a:gd name="connsiteY75" fmla="*/ 657912 h 1234709"/>
              <a:gd name="connsiteX76" fmla="*/ 4306462 w 4343674"/>
              <a:gd name="connsiteY76" fmla="*/ 307604 h 1234709"/>
              <a:gd name="connsiteX77" fmla="*/ 4343674 w 4343674"/>
              <a:gd name="connsiteY77" fmla="*/ 307604 h 1234709"/>
              <a:gd name="connsiteX78" fmla="*/ 4343674 w 4343674"/>
              <a:gd name="connsiteY78" fmla="*/ 460156 h 1234709"/>
              <a:gd name="connsiteX79" fmla="*/ 4306462 w 4343674"/>
              <a:gd name="connsiteY79" fmla="*/ 460156 h 1234709"/>
              <a:gd name="connsiteX80" fmla="*/ 0 w 4343674"/>
              <a:gd name="connsiteY80" fmla="*/ 203240 h 1234709"/>
              <a:gd name="connsiteX81" fmla="*/ 37250 w 4343674"/>
              <a:gd name="connsiteY81" fmla="*/ 203240 h 1234709"/>
              <a:gd name="connsiteX82" fmla="*/ 37250 w 4343674"/>
              <a:gd name="connsiteY82" fmla="*/ 355792 h 1234709"/>
              <a:gd name="connsiteX83" fmla="*/ 0 w 4343674"/>
              <a:gd name="connsiteY83" fmla="*/ 355792 h 1234709"/>
              <a:gd name="connsiteX84" fmla="*/ 4306462 w 4343674"/>
              <a:gd name="connsiteY84" fmla="*/ 0 h 1234709"/>
              <a:gd name="connsiteX85" fmla="*/ 4343674 w 4343674"/>
              <a:gd name="connsiteY85" fmla="*/ 0 h 1234709"/>
              <a:gd name="connsiteX86" fmla="*/ 4343674 w 4343674"/>
              <a:gd name="connsiteY86" fmla="*/ 152562 h 1234709"/>
              <a:gd name="connsiteX87" fmla="*/ 4306462 w 4343674"/>
              <a:gd name="connsiteY87" fmla="*/ 152562 h 1234709"/>
              <a:gd name="connsiteX88" fmla="*/ 0 w 4343674"/>
              <a:gd name="connsiteY88" fmla="*/ 0 h 1234709"/>
              <a:gd name="connsiteX89" fmla="*/ 37250 w 4343674"/>
              <a:gd name="connsiteY89" fmla="*/ 0 h 1234709"/>
              <a:gd name="connsiteX90" fmla="*/ 37250 w 4343674"/>
              <a:gd name="connsiteY90" fmla="*/ 48137 h 1234709"/>
              <a:gd name="connsiteX91" fmla="*/ 0 w 4343674"/>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74" h="1234709">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491974"/>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989085"/>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a:off x="10391476" y="1761985"/>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a:off x="10289857" y="165212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9529085" y="2368955"/>
            <a:ext cx="1741261" cy="212576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378601" y="2368955"/>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056978" y="2113533"/>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2368955"/>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225370" y="2368955"/>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2368955"/>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590649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0210209"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sz="900"/>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977125" y="3121027"/>
            <a:ext cx="1615660" cy="1077218"/>
          </a:xfrm>
          <a:prstGeom prst="rect">
            <a:avLst/>
          </a:prstGeom>
        </p:spPr>
        <p:txBody>
          <a:bodyPr vert="horz" wrap="square" lIns="45720" tIns="0" rIns="4572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Work with internal units and other entities to determine whether indicator (stored on CCDPH SQL Server) should be published on </a:t>
            </a:r>
            <a:b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b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Cook County Health Atlas.</a:t>
            </a:r>
            <a:endParaRPr lang="en-US" sz="900" dirty="0">
              <a:solidFill>
                <a:schemeClr val="tx1"/>
              </a:solidFill>
              <a:latin typeface="Arial" panose="020B0604020202020204" pitchFamily="34" charset="0"/>
              <a:ea typeface="Lato Light" panose="020F0502020204030203" pitchFamily="34" charset="0"/>
              <a:cs typeface="Arial" panose="020B0604020202020204" pitchFamily="34" charset="0"/>
            </a:endParaRPr>
          </a:p>
        </p:txBody>
      </p:sp>
      <p:sp>
        <p:nvSpPr>
          <p:cNvPr id="40" name="TextBox 39">
            <a:extLst>
              <a:ext uri="{FF2B5EF4-FFF2-40B4-BE49-F238E27FC236}">
                <a16:creationId xmlns:a16="http://schemas.microsoft.com/office/drawing/2014/main" id="{84FA8A26-B119-3447-92E3-AD7A6FC26C0A}"/>
              </a:ext>
            </a:extLst>
          </p:cNvPr>
          <p:cNvSpPr txBox="1"/>
          <p:nvPr/>
        </p:nvSpPr>
        <p:spPr>
          <a:xfrm>
            <a:off x="1117263" y="2476235"/>
            <a:ext cx="1350050" cy="461665"/>
          </a:xfrm>
          <a:prstGeom prst="rect">
            <a:avLst/>
          </a:prstGeom>
          <a:noFill/>
        </p:spPr>
        <p:txBody>
          <a:bodyPr wrap="none" rtlCol="0" anchor="b" anchorCtr="0">
            <a:spAutoFit/>
          </a:bodyPr>
          <a:lstStyle/>
          <a:p>
            <a:pPr algn="ctr"/>
            <a:r>
              <a:rPr lang="en-US" sz="1200" b="1" dirty="0">
                <a:solidFill>
                  <a:schemeClr val="bg1"/>
                </a:solidFill>
                <a:latin typeface="Poppins" pitchFamily="2" charset="77"/>
                <a:ea typeface="League Spartan" charset="0"/>
                <a:cs typeface="Poppins" pitchFamily="2" charset="77"/>
              </a:rPr>
              <a:t>Atlas indicator</a:t>
            </a:r>
          </a:p>
          <a:p>
            <a:pPr algn="ctr"/>
            <a:r>
              <a:rPr lang="en-US" sz="1200" b="1" dirty="0">
                <a:solidFill>
                  <a:schemeClr val="bg1"/>
                </a:solidFill>
                <a:latin typeface="Poppins" pitchFamily="2" charset="77"/>
                <a:ea typeface="League Spartan" charset="0"/>
                <a:cs typeface="Poppins" pitchFamily="2" charset="77"/>
              </a:rPr>
              <a:t>determination</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074885" y="3121027"/>
            <a:ext cx="1725729" cy="1077218"/>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Use </a:t>
            </a:r>
            <a: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Atlas Indicators </a:t>
            </a:r>
            <a:b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b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MS</a:t>
            </a:r>
            <a: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a:t>
            </a:r>
            <a:r>
              <a:rPr lang="en-US" b="0" dirty="0">
                <a:solidFill>
                  <a:srgbClr val="09233F"/>
                </a:solidFill>
                <a:latin typeface="Arial" panose="020B0604020202020204" pitchFamily="34" charset="0"/>
                <a:cs typeface="Arial" panose="020B0604020202020204" pitchFamily="34" charset="0"/>
              </a:rPr>
              <a:t>Access </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form and table to dynamically add or update indicator info/metadata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(e.g., name, description, units) to indicators table on </a:t>
            </a:r>
            <a:b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b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SQL Server atlas database.</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074885" y="2476235"/>
            <a:ext cx="1725730"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indicator info in SQL Server</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209838" y="2476235"/>
            <a:ext cx="1747653"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indicator info on online Atlas</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335370" y="2476235"/>
            <a:ext cx="1827744"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code to</a:t>
            </a:r>
            <a:br>
              <a:rPr lang="en-US" dirty="0"/>
            </a:br>
            <a:r>
              <a:rPr lang="en-US" dirty="0"/>
              <a:t>format data for atlas</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648558" y="2476235"/>
            <a:ext cx="1502334"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Upload indicator</a:t>
            </a:r>
            <a:br>
              <a:rPr lang="en-US" dirty="0"/>
            </a:br>
            <a:r>
              <a:rPr lang="en-US" dirty="0"/>
              <a:t>data on atlas</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60107" y="2114641"/>
            <a:ext cx="261610"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3300" y="2114641"/>
            <a:ext cx="30168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5941952" y="2114641"/>
            <a:ext cx="30809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085794" y="2114641"/>
            <a:ext cx="32412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4</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0240857" y="2114641"/>
            <a:ext cx="31771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5</a:t>
            </a:r>
          </a:p>
        </p:txBody>
      </p:sp>
      <p:sp>
        <p:nvSpPr>
          <p:cNvPr id="59" name="TextBox 58">
            <a:extLst>
              <a:ext uri="{FF2B5EF4-FFF2-40B4-BE49-F238E27FC236}">
                <a16:creationId xmlns:a16="http://schemas.microsoft.com/office/drawing/2014/main" id="{6A198BE5-B2CC-D542-AAFF-F274CAD6BB91}"/>
              </a:ext>
            </a:extLst>
          </p:cNvPr>
          <p:cNvSpPr txBox="1"/>
          <p:nvPr/>
        </p:nvSpPr>
        <p:spPr>
          <a:xfrm>
            <a:off x="868240" y="5199767"/>
            <a:ext cx="1845377" cy="830997"/>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INDICATOR</a:t>
            </a:r>
          </a:p>
          <a:p>
            <a:pPr algn="ctr"/>
            <a:r>
              <a:rPr lang="en-US" sz="1600" b="1" dirty="0">
                <a:solidFill>
                  <a:schemeClr val="tx2"/>
                </a:solidFill>
                <a:latin typeface="Poppins" pitchFamily="2" charset="77"/>
                <a:ea typeface="League Spartan" charset="0"/>
                <a:cs typeface="Poppins" pitchFamily="2" charset="77"/>
              </a:rPr>
              <a:t>CALCULATION &amp;</a:t>
            </a:r>
          </a:p>
          <a:p>
            <a:pPr algn="ctr"/>
            <a:r>
              <a:rPr lang="en-US" sz="1600" b="1" dirty="0">
                <a:solidFill>
                  <a:schemeClr val="tx2"/>
                </a:solidFill>
                <a:latin typeface="Poppins" pitchFamily="2" charset="77"/>
                <a:ea typeface="League Spartan" charset="0"/>
                <a:cs typeface="Poppins" pitchFamily="2" charset="77"/>
              </a:rPr>
              <a:t>EVALUATION</a:t>
            </a:r>
          </a:p>
        </p:txBody>
      </p:sp>
      <p:sp>
        <p:nvSpPr>
          <p:cNvPr id="22" name="Subtitle 2">
            <a:extLst>
              <a:ext uri="{FF2B5EF4-FFF2-40B4-BE49-F238E27FC236}">
                <a16:creationId xmlns:a16="http://schemas.microsoft.com/office/drawing/2014/main" id="{9CFC2841-169D-22C8-52C3-B916F41414CC}"/>
              </a:ext>
            </a:extLst>
          </p:cNvPr>
          <p:cNvSpPr txBox="1">
            <a:spLocks/>
          </p:cNvSpPr>
          <p:nvPr/>
        </p:nvSpPr>
        <p:spPr>
          <a:xfrm>
            <a:off x="5231762" y="3121027"/>
            <a:ext cx="1725729" cy="1077218"/>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Use the atlas indicator management administrative tools to create and/or update indicator information on the Cook County Health Atlas web page.</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000" b="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39A64701-C0F8-E103-2B11-DFD86A66CB25}"/>
              </a:ext>
            </a:extLst>
          </p:cNvPr>
          <p:cNvSpPr txBox="1">
            <a:spLocks/>
          </p:cNvSpPr>
          <p:nvPr/>
        </p:nvSpPr>
        <p:spPr>
          <a:xfrm>
            <a:off x="7384993"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Create or update R/Quarto code for suppressing and formatting indicator data for the health atlas. Source indicator data should be stored in CCDPH SQL Server and formatted as comma-separated values.</a:t>
            </a:r>
          </a:p>
        </p:txBody>
      </p:sp>
      <p:sp>
        <p:nvSpPr>
          <p:cNvPr id="24" name="Subtitle 2">
            <a:extLst>
              <a:ext uri="{FF2B5EF4-FFF2-40B4-BE49-F238E27FC236}">
                <a16:creationId xmlns:a16="http://schemas.microsoft.com/office/drawing/2014/main" id="{2805E676-EDF7-10E2-D29B-0D0D004D20A3}"/>
              </a:ext>
            </a:extLst>
          </p:cNvPr>
          <p:cNvSpPr txBox="1">
            <a:spLocks/>
          </p:cNvSpPr>
          <p:nvPr/>
        </p:nvSpPr>
        <p:spPr>
          <a:xfrm>
            <a:off x="9529085" y="3121027"/>
            <a:ext cx="1725729" cy="615553"/>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Use administrative tools to upload indicator data in CSV format to Cook County </a:t>
            </a:r>
            <a:r>
              <a:rPr lang="en-US" b="0">
                <a:solidFill>
                  <a:srgbClr val="09233F"/>
                </a:solidFill>
                <a:latin typeface="Arial" panose="020B0604020202020204" pitchFamily="34" charset="0"/>
                <a:cs typeface="Arial" panose="020B0604020202020204" pitchFamily="34" charset="0"/>
              </a:rPr>
              <a:t>Health Atlas.</a:t>
            </a:r>
            <a:endParaRPr kumimoji="0" lang="en-US" sz="9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263EB90-2048-CD74-58F8-F5C7D6C97520}"/>
              </a:ext>
            </a:extLst>
          </p:cNvPr>
          <p:cNvSpPr txBox="1"/>
          <p:nvPr/>
        </p:nvSpPr>
        <p:spPr>
          <a:xfrm>
            <a:off x="9320745" y="1066900"/>
            <a:ext cx="2157963" cy="584775"/>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REVIEW INDICATOR</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ON ATLAS</a:t>
            </a:r>
          </a:p>
        </p:txBody>
      </p:sp>
    </p:spTree>
    <p:extLst>
      <p:ext uri="{BB962C8B-B14F-4D97-AF65-F5344CB8AC3E}">
        <p14:creationId xmlns:p14="http://schemas.microsoft.com/office/powerpoint/2010/main" val="193932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DFB83651-C7F5-A570-62A1-4CFEDF26642E}"/>
              </a:ext>
            </a:extLst>
          </p:cNvPr>
          <p:cNvSpPr/>
          <p:nvPr/>
        </p:nvSpPr>
        <p:spPr>
          <a:xfrm>
            <a:off x="6546118" y="5888762"/>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22" name="Rectangle: Rounded Corners 21">
            <a:extLst>
              <a:ext uri="{FF2B5EF4-FFF2-40B4-BE49-F238E27FC236}">
                <a16:creationId xmlns:a16="http://schemas.microsoft.com/office/drawing/2014/main" id="{937788FD-AB1B-4870-6F21-D02369CAACFC}"/>
              </a:ext>
            </a:extLst>
          </p:cNvPr>
          <p:cNvSpPr/>
          <p:nvPr/>
        </p:nvSpPr>
        <p:spPr>
          <a:xfrm>
            <a:off x="6684419" y="5977273"/>
            <a:ext cx="640080" cy="64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2D0D720-394A-BA1D-53C9-C4073A6999E8}"/>
              </a:ext>
            </a:extLst>
          </p:cNvPr>
          <p:cNvGrpSpPr/>
          <p:nvPr/>
        </p:nvGrpSpPr>
        <p:grpSpPr>
          <a:xfrm>
            <a:off x="2384481" y="5888762"/>
            <a:ext cx="3411865" cy="817668"/>
            <a:chOff x="4396751" y="2576479"/>
            <a:chExt cx="3411865" cy="817668"/>
          </a:xfrm>
        </p:grpSpPr>
        <p:sp>
          <p:nvSpPr>
            <p:cNvPr id="19" name="Rectangle 18">
              <a:extLst>
                <a:ext uri="{FF2B5EF4-FFF2-40B4-BE49-F238E27FC236}">
                  <a16:creationId xmlns:a16="http://schemas.microsoft.com/office/drawing/2014/main" id="{001D4E1A-871A-4E69-6ECF-8A2E8695F46E}"/>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20" name="Rectangle 19">
              <a:extLst>
                <a:ext uri="{FF2B5EF4-FFF2-40B4-BE49-F238E27FC236}">
                  <a16:creationId xmlns:a16="http://schemas.microsoft.com/office/drawing/2014/main" id="{BF72F397-889D-FDD7-1A95-4193EFC5023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21" name="Rectangle: Rounded Corners 20">
            <a:extLst>
              <a:ext uri="{FF2B5EF4-FFF2-40B4-BE49-F238E27FC236}">
                <a16:creationId xmlns:a16="http://schemas.microsoft.com/office/drawing/2014/main" id="{40CF393B-85CA-84CA-AEAD-ED457F11FEFA}"/>
              </a:ext>
            </a:extLst>
          </p:cNvPr>
          <p:cNvSpPr/>
          <p:nvPr/>
        </p:nvSpPr>
        <p:spPr>
          <a:xfrm>
            <a:off x="2597087" y="5979395"/>
            <a:ext cx="640080" cy="64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1FB297D-9995-34B4-6EF4-F3C16491FA65}"/>
              </a:ext>
            </a:extLst>
          </p:cNvPr>
          <p:cNvSpPr txBox="1"/>
          <p:nvPr/>
        </p:nvSpPr>
        <p:spPr>
          <a:xfrm>
            <a:off x="663804" y="87030"/>
            <a:ext cx="10668000" cy="661720"/>
          </a:xfrm>
          <a:prstGeom prst="rect">
            <a:avLst/>
          </a:prstGeom>
          <a:noFill/>
        </p:spPr>
        <p:txBody>
          <a:bodyPr wrap="square" rtlCol="0" anchor="b">
            <a:spAutoFit/>
          </a:bodyPr>
          <a:lstStyle/>
          <a:p>
            <a:pPr algn="ctr"/>
            <a:r>
              <a:rPr lang="en-US" sz="3700" b="1" spc="-145" dirty="0">
                <a:solidFill>
                  <a:schemeClr val="tx2"/>
                </a:solidFill>
                <a:latin typeface="Poppins" pitchFamily="2" charset="77"/>
                <a:cs typeface="Poppins" pitchFamily="2" charset="77"/>
              </a:rPr>
              <a:t>EPIDEMIOLOGY UNIT ORGANIZATION CHART</a:t>
            </a:r>
          </a:p>
        </p:txBody>
      </p:sp>
      <p:sp>
        <p:nvSpPr>
          <p:cNvPr id="104" name="TextBox 103">
            <a:extLst>
              <a:ext uri="{FF2B5EF4-FFF2-40B4-BE49-F238E27FC236}">
                <a16:creationId xmlns:a16="http://schemas.microsoft.com/office/drawing/2014/main" id="{12DF7A0D-ED27-FDDB-382B-853D685F673C}"/>
              </a:ext>
            </a:extLst>
          </p:cNvPr>
          <p:cNvSpPr txBox="1"/>
          <p:nvPr/>
        </p:nvSpPr>
        <p:spPr>
          <a:xfrm>
            <a:off x="854744" y="844362"/>
            <a:ext cx="10667999" cy="307777"/>
          </a:xfrm>
          <a:prstGeom prst="rect">
            <a:avLst/>
          </a:prstGeom>
          <a:noFill/>
        </p:spPr>
        <p:txBody>
          <a:bodyPr wrap="square" rtlCol="0">
            <a:spAutoFit/>
          </a:bodyPr>
          <a:lstStyle/>
          <a:p>
            <a:pPr algn="ctr"/>
            <a:r>
              <a:rPr lang="en-US" sz="1400" spc="-60" dirty="0">
                <a:latin typeface="Poppins" pitchFamily="2" charset="77"/>
                <a:cs typeface="Poppins" pitchFamily="2" charset="77"/>
              </a:rPr>
              <a:t>The Epidemiology Unit consists of a director, program coordinators, epidemiologists, and CSTE Applied Epidemiology Fellows.</a:t>
            </a:r>
          </a:p>
        </p:txBody>
      </p:sp>
      <p:grpSp>
        <p:nvGrpSpPr>
          <p:cNvPr id="139" name="Group 138">
            <a:extLst>
              <a:ext uri="{FF2B5EF4-FFF2-40B4-BE49-F238E27FC236}">
                <a16:creationId xmlns:a16="http://schemas.microsoft.com/office/drawing/2014/main" id="{1E899B26-F731-5C6D-1F45-4C03ED57AF94}"/>
              </a:ext>
            </a:extLst>
          </p:cNvPr>
          <p:cNvGrpSpPr/>
          <p:nvPr/>
        </p:nvGrpSpPr>
        <p:grpSpPr>
          <a:xfrm>
            <a:off x="4396751" y="1480662"/>
            <a:ext cx="3411865" cy="816607"/>
            <a:chOff x="4396751" y="1480662"/>
            <a:chExt cx="3411865" cy="816607"/>
          </a:xfrm>
        </p:grpSpPr>
        <p:sp>
          <p:nvSpPr>
            <p:cNvPr id="70" name="Rectangle 69">
              <a:extLst>
                <a:ext uri="{FF2B5EF4-FFF2-40B4-BE49-F238E27FC236}">
                  <a16:creationId xmlns:a16="http://schemas.microsoft.com/office/drawing/2014/main" id="{8D0525C1-806C-25E1-A332-298E42B1487E}"/>
                </a:ext>
              </a:extLst>
            </p:cNvPr>
            <p:cNvSpPr/>
            <p:nvPr/>
          </p:nvSpPr>
          <p:spPr>
            <a:xfrm>
              <a:off x="4396751" y="1480662"/>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1" name="Rectangle 70">
              <a:extLst>
                <a:ext uri="{FF2B5EF4-FFF2-40B4-BE49-F238E27FC236}">
                  <a16:creationId xmlns:a16="http://schemas.microsoft.com/office/drawing/2014/main" id="{81FCA28E-F151-2DEC-0D9B-D2930852CBCD}"/>
                </a:ext>
              </a:extLst>
            </p:cNvPr>
            <p:cNvSpPr/>
            <p:nvPr/>
          </p:nvSpPr>
          <p:spPr>
            <a:xfrm>
              <a:off x="4471056" y="1481723"/>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2" name="TextBox 71">
              <a:extLst>
                <a:ext uri="{FF2B5EF4-FFF2-40B4-BE49-F238E27FC236}">
                  <a16:creationId xmlns:a16="http://schemas.microsoft.com/office/drawing/2014/main" id="{4C85DC0A-AFCE-556B-8C5C-F6CE31942187}"/>
                </a:ext>
              </a:extLst>
            </p:cNvPr>
            <p:cNvSpPr txBox="1"/>
            <p:nvPr/>
          </p:nvSpPr>
          <p:spPr>
            <a:xfrm>
              <a:off x="5289192" y="1685943"/>
              <a:ext cx="2393564" cy="400110"/>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ALFREDA HOLLOWAY, </a:t>
              </a:r>
              <a:r>
                <a:rPr lang="en-US" sz="1000" spc="75" dirty="0">
                  <a:latin typeface="Poppins" panose="00000500000000000000" pitchFamily="2" charset="0"/>
                  <a:ea typeface="League Spartan" charset="0"/>
                  <a:cs typeface="Poppins" panose="00000500000000000000" pitchFamily="2" charset="0"/>
                </a:rPr>
                <a:t>PHD</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Director</a:t>
              </a:r>
            </a:p>
          </p:txBody>
        </p:sp>
        <p:pic>
          <p:nvPicPr>
            <p:cNvPr id="108" name="Picture 107" descr="A person smiling for a selfie&#10;&#10;Description automatically generated">
              <a:extLst>
                <a:ext uri="{FF2B5EF4-FFF2-40B4-BE49-F238E27FC236}">
                  <a16:creationId xmlns:a16="http://schemas.microsoft.com/office/drawing/2014/main" id="{D51C5C6F-4C3F-E1A3-B36B-FEF09D4E8A9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47787" y="1551880"/>
              <a:ext cx="731520" cy="663346"/>
            </a:xfrm>
            <a:prstGeom prst="rect">
              <a:avLst/>
            </a:prstGeom>
          </p:spPr>
        </p:pic>
      </p:grpSp>
      <p:grpSp>
        <p:nvGrpSpPr>
          <p:cNvPr id="135" name="Group 134">
            <a:extLst>
              <a:ext uri="{FF2B5EF4-FFF2-40B4-BE49-F238E27FC236}">
                <a16:creationId xmlns:a16="http://schemas.microsoft.com/office/drawing/2014/main" id="{FC894B0E-E3AB-3A1A-97A3-AED657071D3C}"/>
              </a:ext>
            </a:extLst>
          </p:cNvPr>
          <p:cNvGrpSpPr/>
          <p:nvPr/>
        </p:nvGrpSpPr>
        <p:grpSpPr>
          <a:xfrm>
            <a:off x="176219" y="3671235"/>
            <a:ext cx="3411865" cy="817668"/>
            <a:chOff x="4396751" y="2576479"/>
            <a:chExt cx="3411865" cy="817668"/>
          </a:xfrm>
        </p:grpSpPr>
        <p:sp>
          <p:nvSpPr>
            <p:cNvPr id="136" name="Rectangle 135">
              <a:extLst>
                <a:ext uri="{FF2B5EF4-FFF2-40B4-BE49-F238E27FC236}">
                  <a16:creationId xmlns:a16="http://schemas.microsoft.com/office/drawing/2014/main" id="{F29EB81F-92E9-389D-9612-9A2EA404B3F3}"/>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37" name="Rectangle 136">
              <a:extLst>
                <a:ext uri="{FF2B5EF4-FFF2-40B4-BE49-F238E27FC236}">
                  <a16:creationId xmlns:a16="http://schemas.microsoft.com/office/drawing/2014/main" id="{D8BF5CF8-6493-9745-91A6-AE05CFE2E19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68" name="TextBox 67">
            <a:extLst>
              <a:ext uri="{FF2B5EF4-FFF2-40B4-BE49-F238E27FC236}">
                <a16:creationId xmlns:a16="http://schemas.microsoft.com/office/drawing/2014/main" id="{874659FF-040A-1196-C352-A4F88D1A184D}"/>
              </a:ext>
            </a:extLst>
          </p:cNvPr>
          <p:cNvSpPr txBox="1"/>
          <p:nvPr/>
        </p:nvSpPr>
        <p:spPr>
          <a:xfrm>
            <a:off x="1079646" y="3817835"/>
            <a:ext cx="1679315"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NHAN NGUYEN, </a:t>
            </a:r>
            <a:r>
              <a:rPr lang="en-US" sz="1000" spc="75" dirty="0">
                <a:latin typeface="Poppins" panose="00000500000000000000" pitchFamily="2" charset="0"/>
                <a:ea typeface="League Spartan" charset="0"/>
                <a:cs typeface="Poppins" panose="00000500000000000000" pitchFamily="2" charset="0"/>
              </a:rPr>
              <a:t>MPH</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Health informatics</a:t>
            </a:r>
          </a:p>
        </p:txBody>
      </p:sp>
      <p:pic>
        <p:nvPicPr>
          <p:cNvPr id="112" name="Picture 111" descr="A person wearing glasses smiling&#10;&#10;Description automatically generated">
            <a:extLst>
              <a:ext uri="{FF2B5EF4-FFF2-40B4-BE49-F238E27FC236}">
                <a16:creationId xmlns:a16="http://schemas.microsoft.com/office/drawing/2014/main" id="{E774905B-C70D-B0CB-96E3-9CEB7353E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35" y="3763743"/>
            <a:ext cx="636195" cy="639898"/>
          </a:xfrm>
          <a:prstGeom prst="rect">
            <a:avLst/>
          </a:prstGeom>
        </p:spPr>
      </p:pic>
      <p:cxnSp>
        <p:nvCxnSpPr>
          <p:cNvPr id="29" name="Connector: Elbow 28">
            <a:extLst>
              <a:ext uri="{FF2B5EF4-FFF2-40B4-BE49-F238E27FC236}">
                <a16:creationId xmlns:a16="http://schemas.microsoft.com/office/drawing/2014/main" id="{A576A98A-1393-D4EB-13A1-AE5A0AD8BE8B}"/>
              </a:ext>
            </a:extLst>
          </p:cNvPr>
          <p:cNvCxnSpPr>
            <a:cxnSpLocks/>
            <a:stCxn id="71" idx="2"/>
            <a:endCxn id="136" idx="0"/>
          </p:cNvCxnSpPr>
          <p:nvPr/>
        </p:nvCxnSpPr>
        <p:spPr>
          <a:xfrm rot="5400000">
            <a:off x="3341526" y="875047"/>
            <a:ext cx="1376088" cy="4220532"/>
          </a:xfrm>
          <a:prstGeom prst="bentConnector3">
            <a:avLst>
              <a:gd name="adj1" fmla="val 8433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2A8B8826-0965-240D-EC6E-D50561ADBD4B}"/>
              </a:ext>
            </a:extLst>
          </p:cNvPr>
          <p:cNvGrpSpPr/>
          <p:nvPr/>
        </p:nvGrpSpPr>
        <p:grpSpPr>
          <a:xfrm>
            <a:off x="6709519" y="2558420"/>
            <a:ext cx="3411865" cy="817668"/>
            <a:chOff x="4396751" y="2576479"/>
            <a:chExt cx="3411865" cy="817668"/>
          </a:xfrm>
        </p:grpSpPr>
        <p:grpSp>
          <p:nvGrpSpPr>
            <p:cNvPr id="134" name="Group 133">
              <a:extLst>
                <a:ext uri="{FF2B5EF4-FFF2-40B4-BE49-F238E27FC236}">
                  <a16:creationId xmlns:a16="http://schemas.microsoft.com/office/drawing/2014/main" id="{74DFB074-96F7-593C-6CC7-BCAAE6DFBBC0}"/>
                </a:ext>
              </a:extLst>
            </p:cNvPr>
            <p:cNvGrpSpPr/>
            <p:nvPr/>
          </p:nvGrpSpPr>
          <p:grpSpPr>
            <a:xfrm>
              <a:off x="4396751" y="2576479"/>
              <a:ext cx="3411865" cy="817668"/>
              <a:chOff x="4396751" y="2576479"/>
              <a:chExt cx="3411865" cy="817668"/>
            </a:xfrm>
          </p:grpSpPr>
          <p:sp>
            <p:nvSpPr>
              <p:cNvPr id="75" name="Rectangle 74">
                <a:extLst>
                  <a:ext uri="{FF2B5EF4-FFF2-40B4-BE49-F238E27FC236}">
                    <a16:creationId xmlns:a16="http://schemas.microsoft.com/office/drawing/2014/main" id="{16F8643E-5605-1D9D-6AF3-1BE77FD0813C}"/>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22" name="Rectangle 121">
                <a:extLst>
                  <a:ext uri="{FF2B5EF4-FFF2-40B4-BE49-F238E27FC236}">
                    <a16:creationId xmlns:a16="http://schemas.microsoft.com/office/drawing/2014/main" id="{3DE53F45-FBB0-1973-5DED-50ACE01E1DE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76" name="TextBox 75">
              <a:extLst>
                <a:ext uri="{FF2B5EF4-FFF2-40B4-BE49-F238E27FC236}">
                  <a16:creationId xmlns:a16="http://schemas.microsoft.com/office/drawing/2014/main" id="{22748571-E726-46C2-9FC3-66E9AFFD5883}"/>
                </a:ext>
              </a:extLst>
            </p:cNvPr>
            <p:cNvSpPr txBox="1"/>
            <p:nvPr/>
          </p:nvSpPr>
          <p:spPr>
            <a:xfrm>
              <a:off x="5259517" y="2833743"/>
              <a:ext cx="2063743" cy="400110"/>
            </a:xfrm>
            <a:prstGeom prst="rect">
              <a:avLst/>
            </a:prstGeom>
            <a:noFill/>
          </p:spPr>
          <p:txBody>
            <a:bodyPr wrap="square" lIns="91440" tIns="45720" rIns="91440" bIns="45720" rtlCol="0" anchor="b" anchorCtr="0">
              <a:spAutoFit/>
            </a:bodyPr>
            <a:lstStyle/>
            <a:p>
              <a:r>
                <a:rPr lang="en-US" sz="1000" spc="75" dirty="0">
                  <a:solidFill>
                    <a:srgbClr val="0C2340"/>
                  </a:solidFill>
                  <a:latin typeface="Poppins" panose="00000500000000000000" pitchFamily="2" charset="0"/>
                  <a:ea typeface="+mn-lt"/>
                  <a:cs typeface="Poppins" panose="00000500000000000000" pitchFamily="2" charset="0"/>
                </a:rPr>
                <a:t>C. SCOTT SMITH</a:t>
              </a:r>
              <a:r>
                <a:rPr lang="en-US" sz="1000" b="1" spc="75" dirty="0">
                  <a:solidFill>
                    <a:srgbClr val="0C2340"/>
                  </a:solidFill>
                  <a:latin typeface="Poppins" panose="00000500000000000000" pitchFamily="2" charset="0"/>
                  <a:ea typeface="+mn-lt"/>
                  <a:cs typeface="Poppins" panose="00000500000000000000" pitchFamily="2" charset="0"/>
                </a:rPr>
                <a:t>, </a:t>
              </a:r>
              <a:r>
                <a:rPr lang="en-US" sz="1000" spc="75" dirty="0">
                  <a:latin typeface="Poppins" panose="00000500000000000000" pitchFamily="2" charset="0"/>
                  <a:ea typeface="+mn-lt"/>
                  <a:cs typeface="Poppins" panose="00000500000000000000" pitchFamily="2" charset="0"/>
                </a:rPr>
                <a:t>PHD</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Program Coordinator</a:t>
              </a:r>
            </a:p>
          </p:txBody>
        </p:sp>
        <p:pic>
          <p:nvPicPr>
            <p:cNvPr id="4" name="Picture 3">
              <a:extLst>
                <a:ext uri="{FF2B5EF4-FFF2-40B4-BE49-F238E27FC236}">
                  <a16:creationId xmlns:a16="http://schemas.microsoft.com/office/drawing/2014/main" id="{A830677F-7DF3-65EB-AA66-FB6896546D06}"/>
                </a:ext>
              </a:extLst>
            </p:cNvPr>
            <p:cNvPicPr>
              <a:picLocks noChangeAspect="1"/>
            </p:cNvPicPr>
            <p:nvPr/>
          </p:nvPicPr>
          <p:blipFill>
            <a:blip r:embed="rId6"/>
            <a:stretch>
              <a:fillRect/>
            </a:stretch>
          </p:blipFill>
          <p:spPr>
            <a:xfrm>
              <a:off x="4547787" y="2691458"/>
              <a:ext cx="622212" cy="623858"/>
            </a:xfrm>
            <a:prstGeom prst="rect">
              <a:avLst/>
            </a:prstGeom>
          </p:spPr>
        </p:pic>
      </p:grpSp>
      <p:grpSp>
        <p:nvGrpSpPr>
          <p:cNvPr id="73" name="Group 72">
            <a:extLst>
              <a:ext uri="{FF2B5EF4-FFF2-40B4-BE49-F238E27FC236}">
                <a16:creationId xmlns:a16="http://schemas.microsoft.com/office/drawing/2014/main" id="{49105D83-A512-8B23-C2AD-FDD8C909DFF7}"/>
              </a:ext>
            </a:extLst>
          </p:cNvPr>
          <p:cNvGrpSpPr/>
          <p:nvPr/>
        </p:nvGrpSpPr>
        <p:grpSpPr>
          <a:xfrm>
            <a:off x="8524666" y="3671235"/>
            <a:ext cx="3411865" cy="819790"/>
            <a:chOff x="8524666" y="3671235"/>
            <a:chExt cx="3411865" cy="819790"/>
          </a:xfrm>
        </p:grpSpPr>
        <p:sp>
          <p:nvSpPr>
            <p:cNvPr id="144" name="Rectangle 143">
              <a:extLst>
                <a:ext uri="{FF2B5EF4-FFF2-40B4-BE49-F238E27FC236}">
                  <a16:creationId xmlns:a16="http://schemas.microsoft.com/office/drawing/2014/main" id="{AD9848FD-D1BD-AD4F-F143-E094ADA97DF5}"/>
                </a:ext>
              </a:extLst>
            </p:cNvPr>
            <p:cNvSpPr/>
            <p:nvPr/>
          </p:nvSpPr>
          <p:spPr>
            <a:xfrm>
              <a:off x="8598971" y="3675479"/>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 name="Rectangle: Rounded Corners 17">
              <a:extLst>
                <a:ext uri="{FF2B5EF4-FFF2-40B4-BE49-F238E27FC236}">
                  <a16:creationId xmlns:a16="http://schemas.microsoft.com/office/drawing/2014/main" id="{420FC73E-69DC-09F6-C58A-F4ECFD90051F}"/>
                </a:ext>
              </a:extLst>
            </p:cNvPr>
            <p:cNvSpPr/>
            <p:nvPr/>
          </p:nvSpPr>
          <p:spPr>
            <a:xfrm>
              <a:off x="8675702" y="3760923"/>
              <a:ext cx="640080" cy="640080"/>
            </a:xfrm>
            <a:prstGeom prst="roundRect">
              <a:avLst/>
            </a:prstGeom>
            <a:blipFill dpi="0" rotWithShape="1">
              <a:blip r:embed="rId7"/>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70CCFDB3-AE59-6BE5-92DD-43DD0513E62D}"/>
                </a:ext>
              </a:extLst>
            </p:cNvPr>
            <p:cNvSpPr txBox="1"/>
            <p:nvPr/>
          </p:nvSpPr>
          <p:spPr>
            <a:xfrm>
              <a:off x="9417107" y="3818620"/>
              <a:ext cx="1792808"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ZAIN QUSAIR, MD MPH</a:t>
              </a:r>
            </a:p>
            <a:p>
              <a:r>
                <a:rPr lang="en-US" sz="1000" spc="75" dirty="0">
                  <a:solidFill>
                    <a:srgbClr val="009BA6"/>
                  </a:solidFill>
                  <a:latin typeface="Poppins" panose="00000500000000000000" pitchFamily="2" charset="0"/>
                  <a:ea typeface="League Spartan"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Chronic Disease</a:t>
              </a:r>
              <a:endPar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endParaRPr>
            </a:p>
          </p:txBody>
        </p:sp>
        <p:sp>
          <p:nvSpPr>
            <p:cNvPr id="147" name="Rectangle 146">
              <a:extLst>
                <a:ext uri="{FF2B5EF4-FFF2-40B4-BE49-F238E27FC236}">
                  <a16:creationId xmlns:a16="http://schemas.microsoft.com/office/drawing/2014/main" id="{418B5843-A664-D758-99E5-A2DA714CC6AF}"/>
                </a:ext>
              </a:extLst>
            </p:cNvPr>
            <p:cNvSpPr/>
            <p:nvPr/>
          </p:nvSpPr>
          <p:spPr>
            <a:xfrm>
              <a:off x="8524666" y="3671235"/>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49" name="Connector: Elbow 148">
            <a:extLst>
              <a:ext uri="{FF2B5EF4-FFF2-40B4-BE49-F238E27FC236}">
                <a16:creationId xmlns:a16="http://schemas.microsoft.com/office/drawing/2014/main" id="{8C7D4C59-D58C-2D19-E476-FC93EE004C04}"/>
              </a:ext>
            </a:extLst>
          </p:cNvPr>
          <p:cNvCxnSpPr>
            <a:cxnSpLocks/>
            <a:stCxn id="71" idx="2"/>
            <a:endCxn id="144" idx="0"/>
          </p:cNvCxnSpPr>
          <p:nvPr/>
        </p:nvCxnSpPr>
        <p:spPr>
          <a:xfrm rot="16200000" flipH="1">
            <a:off x="7514688" y="922416"/>
            <a:ext cx="1378210" cy="4127915"/>
          </a:xfrm>
          <a:prstGeom prst="bentConnector3">
            <a:avLst>
              <a:gd name="adj1" fmla="val 84556"/>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3D37BE91-4A7D-2E10-4E51-B08E961D3552}"/>
              </a:ext>
            </a:extLst>
          </p:cNvPr>
          <p:cNvGrpSpPr/>
          <p:nvPr/>
        </p:nvGrpSpPr>
        <p:grpSpPr>
          <a:xfrm>
            <a:off x="2384481" y="4768113"/>
            <a:ext cx="3411865" cy="817668"/>
            <a:chOff x="2136831" y="4768113"/>
            <a:chExt cx="3411865" cy="817668"/>
          </a:xfrm>
        </p:grpSpPr>
        <p:grpSp>
          <p:nvGrpSpPr>
            <p:cNvPr id="157" name="Group 156">
              <a:extLst>
                <a:ext uri="{FF2B5EF4-FFF2-40B4-BE49-F238E27FC236}">
                  <a16:creationId xmlns:a16="http://schemas.microsoft.com/office/drawing/2014/main" id="{D222ABE5-02F5-F2F0-206A-88A444F72A1F}"/>
                </a:ext>
              </a:extLst>
            </p:cNvPr>
            <p:cNvGrpSpPr/>
            <p:nvPr/>
          </p:nvGrpSpPr>
          <p:grpSpPr>
            <a:xfrm>
              <a:off x="2136831" y="4768113"/>
              <a:ext cx="3411865" cy="817668"/>
              <a:chOff x="4396751" y="2576479"/>
              <a:chExt cx="3411865" cy="817668"/>
            </a:xfrm>
          </p:grpSpPr>
          <p:sp>
            <p:nvSpPr>
              <p:cNvPr id="160" name="Rectangle 159">
                <a:extLst>
                  <a:ext uri="{FF2B5EF4-FFF2-40B4-BE49-F238E27FC236}">
                    <a16:creationId xmlns:a16="http://schemas.microsoft.com/office/drawing/2014/main" id="{B302CE40-81E8-B257-B154-4C2E5A77CC4A}"/>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61" name="Rectangle 160">
                <a:extLst>
                  <a:ext uri="{FF2B5EF4-FFF2-40B4-BE49-F238E27FC236}">
                    <a16:creationId xmlns:a16="http://schemas.microsoft.com/office/drawing/2014/main" id="{69FCB7FF-EB77-3E64-B84B-13A7FC32D4C6}"/>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58" name="TextBox 157">
              <a:extLst>
                <a:ext uri="{FF2B5EF4-FFF2-40B4-BE49-F238E27FC236}">
                  <a16:creationId xmlns:a16="http://schemas.microsoft.com/office/drawing/2014/main" id="{472A6207-AF06-B98D-980C-930D302B591C}"/>
                </a:ext>
              </a:extLst>
            </p:cNvPr>
            <p:cNvSpPr txBox="1"/>
            <p:nvPr/>
          </p:nvSpPr>
          <p:spPr>
            <a:xfrm>
              <a:off x="3020895" y="4906170"/>
              <a:ext cx="1679315"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VACANT</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Opioid</a:t>
              </a:r>
            </a:p>
          </p:txBody>
        </p:sp>
        <p:sp>
          <p:nvSpPr>
            <p:cNvPr id="168" name="Rectangle: Rounded Corners 167">
              <a:extLst>
                <a:ext uri="{FF2B5EF4-FFF2-40B4-BE49-F238E27FC236}">
                  <a16:creationId xmlns:a16="http://schemas.microsoft.com/office/drawing/2014/main" id="{3CEFBE6E-D8DA-1086-E4C6-1991942CF4B0}"/>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E969F7C-44D0-2004-7E45-12A5E43C4C4F}"/>
              </a:ext>
            </a:extLst>
          </p:cNvPr>
          <p:cNvGrpSpPr/>
          <p:nvPr/>
        </p:nvGrpSpPr>
        <p:grpSpPr>
          <a:xfrm>
            <a:off x="6471813" y="4752104"/>
            <a:ext cx="3411865" cy="817668"/>
            <a:chOff x="4396751" y="2576479"/>
            <a:chExt cx="3411865" cy="817668"/>
          </a:xfrm>
        </p:grpSpPr>
        <p:sp>
          <p:nvSpPr>
            <p:cNvPr id="174" name="Rectangle 173">
              <a:extLst>
                <a:ext uri="{FF2B5EF4-FFF2-40B4-BE49-F238E27FC236}">
                  <a16:creationId xmlns:a16="http://schemas.microsoft.com/office/drawing/2014/main" id="{EE33029F-0CBC-544F-F46D-37F76084BFA0}"/>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5" name="Rectangle 174">
              <a:extLst>
                <a:ext uri="{FF2B5EF4-FFF2-40B4-BE49-F238E27FC236}">
                  <a16:creationId xmlns:a16="http://schemas.microsoft.com/office/drawing/2014/main" id="{119277B3-AA92-68AD-2AA0-17075FCE206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2" name="TextBox 171">
            <a:extLst>
              <a:ext uri="{FF2B5EF4-FFF2-40B4-BE49-F238E27FC236}">
                <a16:creationId xmlns:a16="http://schemas.microsoft.com/office/drawing/2014/main" id="{1D9C1054-C53B-7ADC-0F13-2D4EC9CE9C0B}"/>
              </a:ext>
            </a:extLst>
          </p:cNvPr>
          <p:cNvSpPr txBox="1"/>
          <p:nvPr/>
        </p:nvSpPr>
        <p:spPr>
          <a:xfrm>
            <a:off x="7355877" y="4880636"/>
            <a:ext cx="1679315"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NOW HIRING</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III</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Data Manager</a:t>
            </a:r>
          </a:p>
        </p:txBody>
      </p:sp>
      <p:sp>
        <p:nvSpPr>
          <p:cNvPr id="173" name="Rectangle: Rounded Corners 172">
            <a:extLst>
              <a:ext uri="{FF2B5EF4-FFF2-40B4-BE49-F238E27FC236}">
                <a16:creationId xmlns:a16="http://schemas.microsoft.com/office/drawing/2014/main" id="{DA0CE5D9-E6FD-F1F5-F88F-6FD1DEED8D61}"/>
              </a:ext>
            </a:extLst>
          </p:cNvPr>
          <p:cNvSpPr/>
          <p:nvPr/>
        </p:nvSpPr>
        <p:spPr>
          <a:xfrm>
            <a:off x="6670340" y="4881426"/>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03550D6-B8A6-25B5-3BF0-6B595176524F}"/>
              </a:ext>
            </a:extLst>
          </p:cNvPr>
          <p:cNvSpPr/>
          <p:nvPr/>
        </p:nvSpPr>
        <p:spPr>
          <a:xfrm>
            <a:off x="6471813" y="5886640"/>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8" name="TextBox 177">
            <a:extLst>
              <a:ext uri="{FF2B5EF4-FFF2-40B4-BE49-F238E27FC236}">
                <a16:creationId xmlns:a16="http://schemas.microsoft.com/office/drawing/2014/main" id="{594721B0-D0A7-CFDC-0681-FE1EF54688A8}"/>
              </a:ext>
            </a:extLst>
          </p:cNvPr>
          <p:cNvSpPr txBox="1"/>
          <p:nvPr/>
        </p:nvSpPr>
        <p:spPr>
          <a:xfrm>
            <a:off x="7355877" y="6018475"/>
            <a:ext cx="2342874"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CALEB KING, MPH</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2</a:t>
            </a:r>
            <a:r>
              <a:rPr lang="en-US" sz="1000" baseline="30000" dirty="0">
                <a:solidFill>
                  <a:srgbClr val="21B6C1"/>
                </a:solidFill>
                <a:latin typeface="Poppins" panose="00000500000000000000" pitchFamily="2" charset="0"/>
                <a:ea typeface="Open Sans Light" panose="020B0306030504020204" pitchFamily="34" charset="0"/>
                <a:cs typeface="Poppins" panose="00000500000000000000" pitchFamily="2" charset="0"/>
              </a:rPr>
              <a:t>nd</a:t>
            </a:r>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cxnSp>
        <p:nvCxnSpPr>
          <p:cNvPr id="197" name="Connector: Elbow 196">
            <a:extLst>
              <a:ext uri="{FF2B5EF4-FFF2-40B4-BE49-F238E27FC236}">
                <a16:creationId xmlns:a16="http://schemas.microsoft.com/office/drawing/2014/main" id="{D779456E-A588-8247-0DA6-FF9B8E16EA75}"/>
              </a:ext>
            </a:extLst>
          </p:cNvPr>
          <p:cNvCxnSpPr>
            <a:cxnSpLocks/>
            <a:stCxn id="71" idx="2"/>
            <a:endCxn id="174" idx="0"/>
          </p:cNvCxnSpPr>
          <p:nvPr/>
        </p:nvCxnSpPr>
        <p:spPr>
          <a:xfrm rot="16200000" flipH="1">
            <a:off x="5948889" y="2488216"/>
            <a:ext cx="2456957" cy="2075062"/>
          </a:xfrm>
          <a:prstGeom prst="bentConnector3">
            <a:avLst>
              <a:gd name="adj1" fmla="val 47286"/>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D4AE776-F605-76F7-E7C2-99B134978A57}"/>
              </a:ext>
            </a:extLst>
          </p:cNvPr>
          <p:cNvCxnSpPr>
            <a:cxnSpLocks/>
            <a:stCxn id="71" idx="2"/>
            <a:endCxn id="160" idx="0"/>
          </p:cNvCxnSpPr>
          <p:nvPr/>
        </p:nvCxnSpPr>
        <p:spPr>
          <a:xfrm rot="5400000">
            <a:off x="3897218" y="2527617"/>
            <a:ext cx="2472966" cy="2012270"/>
          </a:xfrm>
          <a:prstGeom prst="bentConnector3">
            <a:avLst>
              <a:gd name="adj1" fmla="val 47304"/>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FB525E-797D-D96D-0422-847786CD2B28}"/>
              </a:ext>
            </a:extLst>
          </p:cNvPr>
          <p:cNvSpPr txBox="1"/>
          <p:nvPr/>
        </p:nvSpPr>
        <p:spPr>
          <a:xfrm>
            <a:off x="3268545" y="6020597"/>
            <a:ext cx="2342874"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MADISON GARDNER, MPH</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2</a:t>
            </a:r>
            <a:r>
              <a:rPr lang="en-US" sz="1000" baseline="30000" dirty="0">
                <a:solidFill>
                  <a:srgbClr val="21B6C1"/>
                </a:solidFill>
                <a:latin typeface="Poppins" panose="00000500000000000000" pitchFamily="2" charset="0"/>
                <a:ea typeface="Open Sans Light" panose="020B0306030504020204" pitchFamily="34" charset="0"/>
                <a:cs typeface="Poppins" panose="00000500000000000000" pitchFamily="2" charset="0"/>
              </a:rPr>
              <a:t>nd</a:t>
            </a:r>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cxnSp>
        <p:nvCxnSpPr>
          <p:cNvPr id="28" name="Connector: Elbow 27">
            <a:extLst>
              <a:ext uri="{FF2B5EF4-FFF2-40B4-BE49-F238E27FC236}">
                <a16:creationId xmlns:a16="http://schemas.microsoft.com/office/drawing/2014/main" id="{84CA9EEB-1D03-7C35-4648-C9AF0D03A3CA}"/>
              </a:ext>
            </a:extLst>
          </p:cNvPr>
          <p:cNvCxnSpPr>
            <a:cxnSpLocks/>
            <a:stCxn id="71" idx="2"/>
            <a:endCxn id="75" idx="0"/>
          </p:cNvCxnSpPr>
          <p:nvPr/>
        </p:nvCxnSpPr>
        <p:spPr>
          <a:xfrm rot="16200000" flipH="1">
            <a:off x="7164584" y="1272521"/>
            <a:ext cx="263273" cy="2312768"/>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7F867CC-B0E7-4C63-0039-40D435704E43}"/>
              </a:ext>
            </a:extLst>
          </p:cNvPr>
          <p:cNvGrpSpPr/>
          <p:nvPr/>
        </p:nvGrpSpPr>
        <p:grpSpPr>
          <a:xfrm>
            <a:off x="1571586" y="2542415"/>
            <a:ext cx="3411865" cy="817668"/>
            <a:chOff x="4396751" y="2576479"/>
            <a:chExt cx="3411865" cy="817668"/>
          </a:xfrm>
        </p:grpSpPr>
        <p:grpSp>
          <p:nvGrpSpPr>
            <p:cNvPr id="3" name="Group 2">
              <a:extLst>
                <a:ext uri="{FF2B5EF4-FFF2-40B4-BE49-F238E27FC236}">
                  <a16:creationId xmlns:a16="http://schemas.microsoft.com/office/drawing/2014/main" id="{F8C59EF6-5AE8-09F5-63EA-40554F3C2F34}"/>
                </a:ext>
              </a:extLst>
            </p:cNvPr>
            <p:cNvGrpSpPr/>
            <p:nvPr/>
          </p:nvGrpSpPr>
          <p:grpSpPr>
            <a:xfrm>
              <a:off x="4396751" y="2576479"/>
              <a:ext cx="3411865" cy="817668"/>
              <a:chOff x="4396751" y="2576479"/>
              <a:chExt cx="3411865" cy="817668"/>
            </a:xfrm>
          </p:grpSpPr>
          <p:sp>
            <p:nvSpPr>
              <p:cNvPr id="7" name="Rectangle 6">
                <a:extLst>
                  <a:ext uri="{FF2B5EF4-FFF2-40B4-BE49-F238E27FC236}">
                    <a16:creationId xmlns:a16="http://schemas.microsoft.com/office/drawing/2014/main" id="{A8B26EEC-8867-EB3D-1074-9FEB422C3277}"/>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4" name="Rectangle 13">
                <a:extLst>
                  <a:ext uri="{FF2B5EF4-FFF2-40B4-BE49-F238E27FC236}">
                    <a16:creationId xmlns:a16="http://schemas.microsoft.com/office/drawing/2014/main" id="{89E738E1-8476-FF59-4B57-3E76DEAF6C35}"/>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5" name="TextBox 4">
              <a:extLst>
                <a:ext uri="{FF2B5EF4-FFF2-40B4-BE49-F238E27FC236}">
                  <a16:creationId xmlns:a16="http://schemas.microsoft.com/office/drawing/2014/main" id="{D3DEC5B2-C512-DB01-93AE-2C7E03069204}"/>
                </a:ext>
              </a:extLst>
            </p:cNvPr>
            <p:cNvSpPr txBox="1"/>
            <p:nvPr/>
          </p:nvSpPr>
          <p:spPr>
            <a:xfrm>
              <a:off x="5259517" y="2725645"/>
              <a:ext cx="2361583" cy="553998"/>
            </a:xfrm>
            <a:prstGeom prst="rect">
              <a:avLst/>
            </a:prstGeom>
            <a:noFill/>
          </p:spPr>
          <p:txBody>
            <a:bodyPr wrap="square" lIns="91440" tIns="45720" rIns="91440" bIns="45720" rtlCol="0" anchor="b" anchorCtr="0">
              <a:spAutoFit/>
            </a:bodyPr>
            <a:lstStyle/>
            <a:p>
              <a:r>
                <a:rPr lang="en-US" sz="1000" spc="75" dirty="0">
                  <a:solidFill>
                    <a:srgbClr val="0C2340"/>
                  </a:solidFill>
                  <a:latin typeface="Poppins" panose="00000500000000000000" pitchFamily="2" charset="0"/>
                  <a:ea typeface="+mn-lt"/>
                  <a:cs typeface="Poppins" panose="00000500000000000000" pitchFamily="2" charset="0"/>
                </a:rPr>
                <a:t>MADISON LANDS, MPH</a:t>
              </a:r>
              <a:endParaRPr lang="en-US" sz="1000" spc="75" dirty="0">
                <a:latin typeface="Poppins" panose="00000500000000000000" pitchFamily="2" charset="0"/>
                <a:ea typeface="+mn-lt"/>
                <a:cs typeface="Poppins" panose="00000500000000000000" pitchFamily="2" charset="0"/>
              </a:endParaRP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Program Coordinator</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Behavioral</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MCH</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Substance</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Use</a:t>
              </a:r>
            </a:p>
          </p:txBody>
        </p:sp>
      </p:grpSp>
      <p:cxnSp>
        <p:nvCxnSpPr>
          <p:cNvPr id="17" name="Connector: Elbow 16">
            <a:extLst>
              <a:ext uri="{FF2B5EF4-FFF2-40B4-BE49-F238E27FC236}">
                <a16:creationId xmlns:a16="http://schemas.microsoft.com/office/drawing/2014/main" id="{5D194DA6-911B-92FD-B8E7-E8AEAE23B2AD}"/>
              </a:ext>
            </a:extLst>
          </p:cNvPr>
          <p:cNvCxnSpPr>
            <a:cxnSpLocks/>
            <a:stCxn id="71" idx="2"/>
            <a:endCxn id="7" idx="0"/>
          </p:cNvCxnSpPr>
          <p:nvPr/>
        </p:nvCxnSpPr>
        <p:spPr>
          <a:xfrm rot="5400000">
            <a:off x="4603620" y="1008321"/>
            <a:ext cx="247268" cy="2825165"/>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F6B94AD-C53B-A765-BF82-668B77B4D58C}"/>
              </a:ext>
            </a:extLst>
          </p:cNvPr>
          <p:cNvSpPr/>
          <p:nvPr/>
        </p:nvSpPr>
        <p:spPr>
          <a:xfrm>
            <a:off x="1776414" y="2683834"/>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FCD1B8CA-9D97-4B22-2040-8FF708CFBC7A}"/>
              </a:ext>
            </a:extLst>
          </p:cNvPr>
          <p:cNvCxnSpPr>
            <a:cxnSpLocks/>
            <a:stCxn id="71" idx="2"/>
            <a:endCxn id="19" idx="3"/>
          </p:cNvCxnSpPr>
          <p:nvPr/>
        </p:nvCxnSpPr>
        <p:spPr>
          <a:xfrm rot="5400000">
            <a:off x="3967397" y="4126218"/>
            <a:ext cx="4001388" cy="343490"/>
          </a:xfrm>
          <a:prstGeom prst="bentConnector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3CA026-DE00-281C-D37A-CDBA196D5ECA}"/>
              </a:ext>
            </a:extLst>
          </p:cNvPr>
          <p:cNvCxnSpPr>
            <a:cxnSpLocks/>
            <a:stCxn id="71" idx="2"/>
            <a:endCxn id="181" idx="1"/>
          </p:cNvCxnSpPr>
          <p:nvPr/>
        </p:nvCxnSpPr>
        <p:spPr>
          <a:xfrm rot="16200000" flipH="1">
            <a:off x="4307252" y="4129852"/>
            <a:ext cx="3997144" cy="331977"/>
          </a:xfrm>
          <a:prstGeom prst="bentConnector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80E0549B-2CA8-B18E-5162-3EB26F4F0365}"/>
              </a:ext>
            </a:extLst>
          </p:cNvPr>
          <p:cNvGrpSpPr/>
          <p:nvPr/>
        </p:nvGrpSpPr>
        <p:grpSpPr>
          <a:xfrm>
            <a:off x="4231328" y="3675479"/>
            <a:ext cx="3777680" cy="817668"/>
            <a:chOff x="4231328" y="3675479"/>
            <a:chExt cx="3777680" cy="817668"/>
          </a:xfrm>
        </p:grpSpPr>
        <p:sp>
          <p:nvSpPr>
            <p:cNvPr id="91" name="Rectangle 90">
              <a:extLst>
                <a:ext uri="{FF2B5EF4-FFF2-40B4-BE49-F238E27FC236}">
                  <a16:creationId xmlns:a16="http://schemas.microsoft.com/office/drawing/2014/main" id="{17C2F645-0C79-B475-1E9C-25ED29A90D25}"/>
                </a:ext>
              </a:extLst>
            </p:cNvPr>
            <p:cNvSpPr/>
            <p:nvPr/>
          </p:nvSpPr>
          <p:spPr>
            <a:xfrm>
              <a:off x="4305301" y="3675479"/>
              <a:ext cx="3443026"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92" name="TextBox 91">
              <a:extLst>
                <a:ext uri="{FF2B5EF4-FFF2-40B4-BE49-F238E27FC236}">
                  <a16:creationId xmlns:a16="http://schemas.microsoft.com/office/drawing/2014/main" id="{64CF92A7-E0B6-1DE2-B46F-EA9910653310}"/>
                </a:ext>
              </a:extLst>
            </p:cNvPr>
            <p:cNvSpPr txBox="1"/>
            <p:nvPr/>
          </p:nvSpPr>
          <p:spPr>
            <a:xfrm>
              <a:off x="5091629" y="3799570"/>
              <a:ext cx="2917379"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SHIMU PAUL, MD</a:t>
              </a:r>
              <a:endParaRPr lang="en-US" sz="1000" spc="75" dirty="0">
                <a:solidFill>
                  <a:schemeClr val="accent6">
                    <a:lumMod val="10000"/>
                  </a:schemeClr>
                </a:solidFill>
                <a:latin typeface="Poppins" panose="00000500000000000000" pitchFamily="2" charset="0"/>
                <a:ea typeface="League Spartan" charset="0"/>
                <a:cs typeface="Poppins" panose="00000500000000000000" pitchFamily="2" charset="0"/>
              </a:endParaRPr>
            </a:p>
            <a:p>
              <a:r>
                <a:rPr lang="en-US" sz="1000" spc="75" dirty="0">
                  <a:solidFill>
                    <a:srgbClr val="009BA6"/>
                  </a:solidFill>
                  <a:latin typeface="Poppins" panose="00000500000000000000" pitchFamily="2" charset="0"/>
                  <a:ea typeface="League Spartan"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Behavioral</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MCH</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Substance</a:t>
              </a:r>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 </a:t>
              </a:r>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Use</a:t>
              </a:r>
            </a:p>
          </p:txBody>
        </p:sp>
        <p:sp>
          <p:nvSpPr>
            <p:cNvPr id="123" name="Rectangle 122">
              <a:extLst>
                <a:ext uri="{FF2B5EF4-FFF2-40B4-BE49-F238E27FC236}">
                  <a16:creationId xmlns:a16="http://schemas.microsoft.com/office/drawing/2014/main" id="{00E40BFE-29FE-6836-882F-F4B3BFB93D0E}"/>
                </a:ext>
              </a:extLst>
            </p:cNvPr>
            <p:cNvSpPr/>
            <p:nvPr/>
          </p:nvSpPr>
          <p:spPr>
            <a:xfrm>
              <a:off x="4231328" y="3677601"/>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65" name="Rectangle: Rounded Corners 64">
              <a:extLst>
                <a:ext uri="{FF2B5EF4-FFF2-40B4-BE49-F238E27FC236}">
                  <a16:creationId xmlns:a16="http://schemas.microsoft.com/office/drawing/2014/main" id="{CA18F323-DBD6-D2A6-1232-2F00470CE27C}"/>
                </a:ext>
              </a:extLst>
            </p:cNvPr>
            <p:cNvSpPr/>
            <p:nvPr/>
          </p:nvSpPr>
          <p:spPr>
            <a:xfrm>
              <a:off x="4468684" y="3805548"/>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723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51FB297D-9995-34B4-6EF4-F3C16491FA65}"/>
              </a:ext>
            </a:extLst>
          </p:cNvPr>
          <p:cNvSpPr txBox="1"/>
          <p:nvPr/>
        </p:nvSpPr>
        <p:spPr>
          <a:xfrm>
            <a:off x="663804" y="87030"/>
            <a:ext cx="10668000" cy="661720"/>
          </a:xfrm>
          <a:prstGeom prst="rect">
            <a:avLst/>
          </a:prstGeom>
          <a:noFill/>
        </p:spPr>
        <p:txBody>
          <a:bodyPr wrap="square" rtlCol="0" anchor="b">
            <a:spAutoFit/>
          </a:bodyPr>
          <a:lstStyle/>
          <a:p>
            <a:pPr algn="ctr"/>
            <a:r>
              <a:rPr lang="en-US" sz="3700" b="1" spc="-145" dirty="0">
                <a:solidFill>
                  <a:schemeClr val="tx2"/>
                </a:solidFill>
                <a:latin typeface="Poppins" pitchFamily="2" charset="77"/>
                <a:cs typeface="Poppins" pitchFamily="2" charset="77"/>
              </a:rPr>
              <a:t>EPIDEMIOLOGY UNIT ORGANIZATION CHART</a:t>
            </a:r>
          </a:p>
        </p:txBody>
      </p:sp>
      <p:sp>
        <p:nvSpPr>
          <p:cNvPr id="104" name="TextBox 103">
            <a:extLst>
              <a:ext uri="{FF2B5EF4-FFF2-40B4-BE49-F238E27FC236}">
                <a16:creationId xmlns:a16="http://schemas.microsoft.com/office/drawing/2014/main" id="{12DF7A0D-ED27-FDDB-382B-853D685F673C}"/>
              </a:ext>
            </a:extLst>
          </p:cNvPr>
          <p:cNvSpPr txBox="1"/>
          <p:nvPr/>
        </p:nvSpPr>
        <p:spPr>
          <a:xfrm>
            <a:off x="854744" y="844362"/>
            <a:ext cx="10667999" cy="307777"/>
          </a:xfrm>
          <a:prstGeom prst="rect">
            <a:avLst/>
          </a:prstGeom>
          <a:noFill/>
        </p:spPr>
        <p:txBody>
          <a:bodyPr wrap="square" rtlCol="0">
            <a:spAutoFit/>
          </a:bodyPr>
          <a:lstStyle/>
          <a:p>
            <a:pPr algn="ctr"/>
            <a:r>
              <a:rPr lang="en-US" sz="1400" spc="-60">
                <a:latin typeface="Poppins" pitchFamily="2" charset="77"/>
                <a:cs typeface="Poppins" pitchFamily="2" charset="77"/>
              </a:rPr>
              <a:t>The Epidemiology Unit consists of four full-time epidemiologists, one contractor, and one CSTE Applied Epidemiology Fellows.</a:t>
            </a:r>
          </a:p>
        </p:txBody>
      </p:sp>
      <p:grpSp>
        <p:nvGrpSpPr>
          <p:cNvPr id="139" name="Group 138">
            <a:extLst>
              <a:ext uri="{FF2B5EF4-FFF2-40B4-BE49-F238E27FC236}">
                <a16:creationId xmlns:a16="http://schemas.microsoft.com/office/drawing/2014/main" id="{1E899B26-F731-5C6D-1F45-4C03ED57AF94}"/>
              </a:ext>
            </a:extLst>
          </p:cNvPr>
          <p:cNvGrpSpPr/>
          <p:nvPr/>
        </p:nvGrpSpPr>
        <p:grpSpPr>
          <a:xfrm>
            <a:off x="4396751" y="1480662"/>
            <a:ext cx="3411865" cy="816607"/>
            <a:chOff x="4396751" y="1480662"/>
            <a:chExt cx="3411865" cy="816607"/>
          </a:xfrm>
        </p:grpSpPr>
        <p:sp>
          <p:nvSpPr>
            <p:cNvPr id="70" name="Rectangle 69">
              <a:extLst>
                <a:ext uri="{FF2B5EF4-FFF2-40B4-BE49-F238E27FC236}">
                  <a16:creationId xmlns:a16="http://schemas.microsoft.com/office/drawing/2014/main" id="{8D0525C1-806C-25E1-A332-298E42B1487E}"/>
                </a:ext>
              </a:extLst>
            </p:cNvPr>
            <p:cNvSpPr/>
            <p:nvPr/>
          </p:nvSpPr>
          <p:spPr>
            <a:xfrm>
              <a:off x="4396751" y="1480662"/>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1" name="Rectangle 70">
              <a:extLst>
                <a:ext uri="{FF2B5EF4-FFF2-40B4-BE49-F238E27FC236}">
                  <a16:creationId xmlns:a16="http://schemas.microsoft.com/office/drawing/2014/main" id="{81FCA28E-F151-2DEC-0D9B-D2930852CBCD}"/>
                </a:ext>
              </a:extLst>
            </p:cNvPr>
            <p:cNvSpPr/>
            <p:nvPr/>
          </p:nvSpPr>
          <p:spPr>
            <a:xfrm>
              <a:off x="4471056" y="1481723"/>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2" name="TextBox 71">
              <a:extLst>
                <a:ext uri="{FF2B5EF4-FFF2-40B4-BE49-F238E27FC236}">
                  <a16:creationId xmlns:a16="http://schemas.microsoft.com/office/drawing/2014/main" id="{4C85DC0A-AFCE-556B-8C5C-F6CE31942187}"/>
                </a:ext>
              </a:extLst>
            </p:cNvPr>
            <p:cNvSpPr txBox="1"/>
            <p:nvPr/>
          </p:nvSpPr>
          <p:spPr>
            <a:xfrm>
              <a:off x="5289192" y="1732594"/>
              <a:ext cx="2393564" cy="400110"/>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ALFREDA HOLLOWAY-BETH, </a:t>
              </a:r>
              <a:r>
                <a:rPr lang="en-US" sz="1000" spc="75" dirty="0">
                  <a:latin typeface="Poppins" panose="00000500000000000000" pitchFamily="2" charset="0"/>
                  <a:ea typeface="League Spartan" charset="0"/>
                  <a:cs typeface="Poppins" panose="00000500000000000000" pitchFamily="2" charset="0"/>
                </a:rPr>
                <a:t>PHD</a:t>
              </a:r>
            </a:p>
            <a:p>
              <a:r>
                <a:rPr lang="en-US" sz="1000" b="1" dirty="0">
                  <a:solidFill>
                    <a:srgbClr val="21B6C1"/>
                  </a:solidFill>
                  <a:latin typeface="Poppins" panose="00000500000000000000" pitchFamily="2" charset="0"/>
                  <a:ea typeface="Open Sans Light" panose="020B0306030504020204" pitchFamily="34" charset="0"/>
                  <a:cs typeface="Poppins" panose="00000500000000000000" pitchFamily="2" charset="0"/>
                </a:rPr>
                <a:t>Director</a:t>
              </a:r>
            </a:p>
          </p:txBody>
        </p:sp>
        <p:pic>
          <p:nvPicPr>
            <p:cNvPr id="108" name="Picture 107" descr="A person smiling for a selfie&#10;&#10;Description automatically generated">
              <a:extLst>
                <a:ext uri="{FF2B5EF4-FFF2-40B4-BE49-F238E27FC236}">
                  <a16:creationId xmlns:a16="http://schemas.microsoft.com/office/drawing/2014/main" id="{D51C5C6F-4C3F-E1A3-B36B-FEF09D4E8A9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47787" y="1551880"/>
              <a:ext cx="731520" cy="663346"/>
            </a:xfrm>
            <a:prstGeom prst="rect">
              <a:avLst/>
            </a:prstGeom>
          </p:spPr>
        </p:pic>
      </p:grpSp>
      <p:grpSp>
        <p:nvGrpSpPr>
          <p:cNvPr id="155" name="Group 154">
            <a:extLst>
              <a:ext uri="{FF2B5EF4-FFF2-40B4-BE49-F238E27FC236}">
                <a16:creationId xmlns:a16="http://schemas.microsoft.com/office/drawing/2014/main" id="{2B87C7BC-24DB-2324-8F10-3F82C4FA32BF}"/>
              </a:ext>
            </a:extLst>
          </p:cNvPr>
          <p:cNvGrpSpPr/>
          <p:nvPr/>
        </p:nvGrpSpPr>
        <p:grpSpPr>
          <a:xfrm>
            <a:off x="176219" y="3671235"/>
            <a:ext cx="3411865" cy="817668"/>
            <a:chOff x="176219" y="3671235"/>
            <a:chExt cx="3411865" cy="817668"/>
          </a:xfrm>
        </p:grpSpPr>
        <p:grpSp>
          <p:nvGrpSpPr>
            <p:cNvPr id="135" name="Group 134">
              <a:extLst>
                <a:ext uri="{FF2B5EF4-FFF2-40B4-BE49-F238E27FC236}">
                  <a16:creationId xmlns:a16="http://schemas.microsoft.com/office/drawing/2014/main" id="{FC894B0E-E3AB-3A1A-97A3-AED657071D3C}"/>
                </a:ext>
              </a:extLst>
            </p:cNvPr>
            <p:cNvGrpSpPr/>
            <p:nvPr/>
          </p:nvGrpSpPr>
          <p:grpSpPr>
            <a:xfrm>
              <a:off x="176219" y="3671235"/>
              <a:ext cx="3411865" cy="817668"/>
              <a:chOff x="4396751" y="2576479"/>
              <a:chExt cx="3411865" cy="817668"/>
            </a:xfrm>
          </p:grpSpPr>
          <p:sp>
            <p:nvSpPr>
              <p:cNvPr id="136" name="Rectangle 135">
                <a:extLst>
                  <a:ext uri="{FF2B5EF4-FFF2-40B4-BE49-F238E27FC236}">
                    <a16:creationId xmlns:a16="http://schemas.microsoft.com/office/drawing/2014/main" id="{F29EB81F-92E9-389D-9612-9A2EA404B3F3}"/>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37" name="Rectangle 136">
                <a:extLst>
                  <a:ext uri="{FF2B5EF4-FFF2-40B4-BE49-F238E27FC236}">
                    <a16:creationId xmlns:a16="http://schemas.microsoft.com/office/drawing/2014/main" id="{D8BF5CF8-6493-9745-91A6-AE05CFE2E19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68" name="TextBox 67">
              <a:extLst>
                <a:ext uri="{FF2B5EF4-FFF2-40B4-BE49-F238E27FC236}">
                  <a16:creationId xmlns:a16="http://schemas.microsoft.com/office/drawing/2014/main" id="{874659FF-040A-1196-C352-A4F88D1A184D}"/>
                </a:ext>
              </a:extLst>
            </p:cNvPr>
            <p:cNvSpPr txBox="1"/>
            <p:nvPr/>
          </p:nvSpPr>
          <p:spPr>
            <a:xfrm>
              <a:off x="1060283" y="3803070"/>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NHAN NGUYEN, </a:t>
              </a:r>
              <a:r>
                <a:rPr lang="en-US" sz="1000" spc="75">
                  <a:latin typeface="Poppins" panose="00000500000000000000" pitchFamily="2" charset="0"/>
                  <a:ea typeface="League Spartan" charset="0"/>
                  <a:cs typeface="Poppins" panose="00000500000000000000" pitchFamily="2" charset="0"/>
                </a:rPr>
                <a:t>MPH</a:t>
              </a:r>
            </a:p>
            <a:p>
              <a:r>
                <a:rPr lang="en-US" sz="1000" b="1">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Health informatics</a:t>
              </a:r>
            </a:p>
          </p:txBody>
        </p:sp>
        <p:pic>
          <p:nvPicPr>
            <p:cNvPr id="112" name="Picture 111" descr="A person wearing glasses smiling&#10;&#10;Description automatically generated">
              <a:extLst>
                <a:ext uri="{FF2B5EF4-FFF2-40B4-BE49-F238E27FC236}">
                  <a16:creationId xmlns:a16="http://schemas.microsoft.com/office/drawing/2014/main" id="{E774905B-C70D-B0CB-96E3-9CEB7353E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35" y="3763743"/>
              <a:ext cx="636195" cy="639898"/>
            </a:xfrm>
            <a:prstGeom prst="rect">
              <a:avLst/>
            </a:prstGeom>
          </p:spPr>
        </p:pic>
      </p:grpSp>
      <p:cxnSp>
        <p:nvCxnSpPr>
          <p:cNvPr id="27" name="Straight Connector 26">
            <a:extLst>
              <a:ext uri="{FF2B5EF4-FFF2-40B4-BE49-F238E27FC236}">
                <a16:creationId xmlns:a16="http://schemas.microsoft.com/office/drawing/2014/main" id="{5F17CA91-9FF0-3CDC-4EB2-9A3576494340}"/>
              </a:ext>
            </a:extLst>
          </p:cNvPr>
          <p:cNvCxnSpPr>
            <a:cxnSpLocks/>
            <a:stCxn id="71" idx="2"/>
            <a:endCxn id="75" idx="0"/>
          </p:cNvCxnSpPr>
          <p:nvPr/>
        </p:nvCxnSpPr>
        <p:spPr>
          <a:xfrm>
            <a:off x="6139836" y="2297269"/>
            <a:ext cx="0" cy="281332"/>
          </a:xfrm>
          <a:prstGeom prst="line">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576A98A-1393-D4EB-13A1-AE5A0AD8BE8B}"/>
              </a:ext>
            </a:extLst>
          </p:cNvPr>
          <p:cNvCxnSpPr>
            <a:cxnSpLocks/>
            <a:stCxn id="75" idx="2"/>
            <a:endCxn id="136" idx="0"/>
          </p:cNvCxnSpPr>
          <p:nvPr/>
        </p:nvCxnSpPr>
        <p:spPr>
          <a:xfrm rot="5400000">
            <a:off x="3889965" y="1423486"/>
            <a:ext cx="279210" cy="4220532"/>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2A8B8826-0965-240D-EC6E-D50561ADBD4B}"/>
              </a:ext>
            </a:extLst>
          </p:cNvPr>
          <p:cNvGrpSpPr/>
          <p:nvPr/>
        </p:nvGrpSpPr>
        <p:grpSpPr>
          <a:xfrm>
            <a:off x="4396751" y="2576479"/>
            <a:ext cx="3411865" cy="817668"/>
            <a:chOff x="4396751" y="2576479"/>
            <a:chExt cx="3411865" cy="817668"/>
          </a:xfrm>
        </p:grpSpPr>
        <p:grpSp>
          <p:nvGrpSpPr>
            <p:cNvPr id="134" name="Group 133">
              <a:extLst>
                <a:ext uri="{FF2B5EF4-FFF2-40B4-BE49-F238E27FC236}">
                  <a16:creationId xmlns:a16="http://schemas.microsoft.com/office/drawing/2014/main" id="{74DFB074-96F7-593C-6CC7-BCAAE6DFBBC0}"/>
                </a:ext>
              </a:extLst>
            </p:cNvPr>
            <p:cNvGrpSpPr/>
            <p:nvPr/>
          </p:nvGrpSpPr>
          <p:grpSpPr>
            <a:xfrm>
              <a:off x="4396751" y="2576479"/>
              <a:ext cx="3411865" cy="817668"/>
              <a:chOff x="4396751" y="2576479"/>
              <a:chExt cx="3411865" cy="817668"/>
            </a:xfrm>
          </p:grpSpPr>
          <p:sp>
            <p:nvSpPr>
              <p:cNvPr id="75" name="Rectangle 74">
                <a:extLst>
                  <a:ext uri="{FF2B5EF4-FFF2-40B4-BE49-F238E27FC236}">
                    <a16:creationId xmlns:a16="http://schemas.microsoft.com/office/drawing/2014/main" id="{16F8643E-5605-1D9D-6AF3-1BE77FD0813C}"/>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22" name="Rectangle 121">
                <a:extLst>
                  <a:ext uri="{FF2B5EF4-FFF2-40B4-BE49-F238E27FC236}">
                    <a16:creationId xmlns:a16="http://schemas.microsoft.com/office/drawing/2014/main" id="{3DE53F45-FBB0-1973-5DED-50ACE01E1DE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76" name="TextBox 75">
              <a:extLst>
                <a:ext uri="{FF2B5EF4-FFF2-40B4-BE49-F238E27FC236}">
                  <a16:creationId xmlns:a16="http://schemas.microsoft.com/office/drawing/2014/main" id="{22748571-E726-46C2-9FC3-66E9AFFD5883}"/>
                </a:ext>
              </a:extLst>
            </p:cNvPr>
            <p:cNvSpPr txBox="1"/>
            <p:nvPr/>
          </p:nvSpPr>
          <p:spPr>
            <a:xfrm>
              <a:off x="5289192" y="2803332"/>
              <a:ext cx="2063743" cy="400110"/>
            </a:xfrm>
            <a:prstGeom prst="rect">
              <a:avLst/>
            </a:prstGeom>
            <a:noFill/>
          </p:spPr>
          <p:txBody>
            <a:bodyPr wrap="square" lIns="91440" tIns="45720" rIns="91440" bIns="45720" rtlCol="0" anchor="b" anchorCtr="0">
              <a:spAutoFit/>
            </a:bodyPr>
            <a:lstStyle/>
            <a:p>
              <a:r>
                <a:rPr lang="en-US" sz="1000" spc="75">
                  <a:solidFill>
                    <a:srgbClr val="0C2340"/>
                  </a:solidFill>
                  <a:latin typeface="Poppins" panose="00000500000000000000" pitchFamily="2" charset="0"/>
                  <a:ea typeface="+mn-lt"/>
                  <a:cs typeface="Poppins" panose="00000500000000000000" pitchFamily="2" charset="0"/>
                </a:rPr>
                <a:t>C. SCOTT SMITH</a:t>
              </a:r>
              <a:r>
                <a:rPr lang="en-US" sz="1000" b="1" spc="75">
                  <a:solidFill>
                    <a:srgbClr val="0C2340"/>
                  </a:solidFill>
                  <a:latin typeface="Poppins" panose="00000500000000000000" pitchFamily="2" charset="0"/>
                  <a:ea typeface="+mn-lt"/>
                  <a:cs typeface="Poppins" panose="00000500000000000000" pitchFamily="2" charset="0"/>
                </a:rPr>
                <a:t>, </a:t>
              </a:r>
              <a:r>
                <a:rPr lang="en-US" sz="1000" spc="75">
                  <a:latin typeface="Poppins" panose="00000500000000000000" pitchFamily="2" charset="0"/>
                  <a:ea typeface="+mn-lt"/>
                  <a:cs typeface="Poppins" panose="00000500000000000000" pitchFamily="2" charset="0"/>
                </a:rPr>
                <a:t>PHD</a:t>
              </a:r>
            </a:p>
            <a:p>
              <a:r>
                <a:rPr lang="en-US" sz="1000" b="1">
                  <a:solidFill>
                    <a:srgbClr val="21B6C1"/>
                  </a:solidFill>
                  <a:latin typeface="Poppins" panose="00000500000000000000" pitchFamily="2" charset="0"/>
                  <a:ea typeface="Open Sans Light" panose="020B0306030504020204" pitchFamily="34" charset="0"/>
                  <a:cs typeface="Poppins" panose="00000500000000000000" pitchFamily="2" charset="0"/>
                </a:rPr>
                <a:t>Program Coordinator</a:t>
              </a:r>
            </a:p>
          </p:txBody>
        </p:sp>
        <p:pic>
          <p:nvPicPr>
            <p:cNvPr id="4" name="Picture 3">
              <a:extLst>
                <a:ext uri="{FF2B5EF4-FFF2-40B4-BE49-F238E27FC236}">
                  <a16:creationId xmlns:a16="http://schemas.microsoft.com/office/drawing/2014/main" id="{A830677F-7DF3-65EB-AA66-FB6896546D06}"/>
                </a:ext>
              </a:extLst>
            </p:cNvPr>
            <p:cNvPicPr>
              <a:picLocks noChangeAspect="1"/>
            </p:cNvPicPr>
            <p:nvPr/>
          </p:nvPicPr>
          <p:blipFill>
            <a:blip r:embed="rId6"/>
            <a:stretch>
              <a:fillRect/>
            </a:stretch>
          </p:blipFill>
          <p:spPr>
            <a:xfrm>
              <a:off x="4547787" y="2691458"/>
              <a:ext cx="622212" cy="623858"/>
            </a:xfrm>
            <a:prstGeom prst="rect">
              <a:avLst/>
            </a:prstGeom>
          </p:spPr>
        </p:pic>
      </p:grpSp>
      <p:grpSp>
        <p:nvGrpSpPr>
          <p:cNvPr id="140" name="Group 139">
            <a:extLst>
              <a:ext uri="{FF2B5EF4-FFF2-40B4-BE49-F238E27FC236}">
                <a16:creationId xmlns:a16="http://schemas.microsoft.com/office/drawing/2014/main" id="{2F37E8D9-05AB-35BB-904D-32339536F25C}"/>
              </a:ext>
            </a:extLst>
          </p:cNvPr>
          <p:cNvGrpSpPr/>
          <p:nvPr/>
        </p:nvGrpSpPr>
        <p:grpSpPr>
          <a:xfrm>
            <a:off x="4396751" y="3671235"/>
            <a:ext cx="3411865" cy="819790"/>
            <a:chOff x="4396751" y="3671235"/>
            <a:chExt cx="3411865" cy="819790"/>
          </a:xfrm>
        </p:grpSpPr>
        <p:sp>
          <p:nvSpPr>
            <p:cNvPr id="91" name="Rectangle 90">
              <a:extLst>
                <a:ext uri="{FF2B5EF4-FFF2-40B4-BE49-F238E27FC236}">
                  <a16:creationId xmlns:a16="http://schemas.microsoft.com/office/drawing/2014/main" id="{17C2F645-0C79-B475-1E9C-25ED29A90D25}"/>
                </a:ext>
              </a:extLst>
            </p:cNvPr>
            <p:cNvSpPr/>
            <p:nvPr/>
          </p:nvSpPr>
          <p:spPr>
            <a:xfrm>
              <a:off x="4471056" y="3675479"/>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92" name="TextBox 91">
              <a:extLst>
                <a:ext uri="{FF2B5EF4-FFF2-40B4-BE49-F238E27FC236}">
                  <a16:creationId xmlns:a16="http://schemas.microsoft.com/office/drawing/2014/main" id="{64CF92A7-E0B6-1DE2-B46F-EA9910653310}"/>
                </a:ext>
              </a:extLst>
            </p:cNvPr>
            <p:cNvSpPr txBox="1"/>
            <p:nvPr/>
          </p:nvSpPr>
          <p:spPr>
            <a:xfrm>
              <a:off x="5289192" y="3806253"/>
              <a:ext cx="1792808"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MENNAT GHARIB, </a:t>
              </a:r>
              <a:r>
                <a:rPr lang="en-US" sz="1000" spc="75">
                  <a:solidFill>
                    <a:schemeClr val="accent6">
                      <a:lumMod val="10000"/>
                    </a:schemeClr>
                  </a:solidFill>
                  <a:latin typeface="Poppins" panose="00000500000000000000" pitchFamily="2" charset="0"/>
                  <a:ea typeface="League Spartan" charset="0"/>
                  <a:cs typeface="Poppins" panose="00000500000000000000" pitchFamily="2" charset="0"/>
                </a:rPr>
                <a:t>MPH</a:t>
              </a:r>
            </a:p>
            <a:p>
              <a:r>
                <a:rPr lang="en-US" sz="1000" b="1" spc="75">
                  <a:solidFill>
                    <a:srgbClr val="21B6C1"/>
                  </a:solidFill>
                  <a:latin typeface="Poppins" panose="00000500000000000000" pitchFamily="2" charset="0"/>
                  <a:ea typeface="League Spartan" charset="0"/>
                  <a:cs typeface="Poppins" panose="00000500000000000000" pitchFamily="2" charset="0"/>
                </a:rPr>
                <a:t>Epidemiologist III</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Population health</a:t>
              </a:r>
            </a:p>
          </p:txBody>
        </p:sp>
        <p:pic>
          <p:nvPicPr>
            <p:cNvPr id="109" name="Picture 108" descr="A close-up of a person smiling&#10;&#10;Description automatically generated">
              <a:extLst>
                <a:ext uri="{FF2B5EF4-FFF2-40B4-BE49-F238E27FC236}">
                  <a16:creationId xmlns:a16="http://schemas.microsoft.com/office/drawing/2014/main" id="{DE0672CB-E43B-46CB-1E08-9E8E27D0360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547787" y="3741600"/>
              <a:ext cx="640080" cy="659403"/>
            </a:xfrm>
            <a:prstGeom prst="rect">
              <a:avLst/>
            </a:prstGeom>
          </p:spPr>
        </p:pic>
        <p:sp>
          <p:nvSpPr>
            <p:cNvPr id="123" name="Rectangle 122">
              <a:extLst>
                <a:ext uri="{FF2B5EF4-FFF2-40B4-BE49-F238E27FC236}">
                  <a16:creationId xmlns:a16="http://schemas.microsoft.com/office/drawing/2014/main" id="{00E40BFE-29FE-6836-882F-F4B3BFB93D0E}"/>
                </a:ext>
              </a:extLst>
            </p:cNvPr>
            <p:cNvSpPr/>
            <p:nvPr/>
          </p:nvSpPr>
          <p:spPr>
            <a:xfrm>
              <a:off x="4396751" y="3671235"/>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29" name="Straight Connector 128">
            <a:extLst>
              <a:ext uri="{FF2B5EF4-FFF2-40B4-BE49-F238E27FC236}">
                <a16:creationId xmlns:a16="http://schemas.microsoft.com/office/drawing/2014/main" id="{E9115381-A47D-8277-06DD-C346CC67C8DD}"/>
              </a:ext>
            </a:extLst>
          </p:cNvPr>
          <p:cNvCxnSpPr>
            <a:cxnSpLocks/>
            <a:stCxn id="75" idx="2"/>
            <a:endCxn id="91" idx="0"/>
          </p:cNvCxnSpPr>
          <p:nvPr/>
        </p:nvCxnSpPr>
        <p:spPr>
          <a:xfrm>
            <a:off x="6139836" y="3394147"/>
            <a:ext cx="0" cy="281332"/>
          </a:xfrm>
          <a:prstGeom prst="line">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9117EE75-FB0A-21B9-86D2-13F4CE33C9C2}"/>
              </a:ext>
            </a:extLst>
          </p:cNvPr>
          <p:cNvGrpSpPr/>
          <p:nvPr/>
        </p:nvGrpSpPr>
        <p:grpSpPr>
          <a:xfrm>
            <a:off x="8524666" y="3671235"/>
            <a:ext cx="3411865" cy="819790"/>
            <a:chOff x="8128879" y="2340787"/>
            <a:chExt cx="3411865" cy="819790"/>
          </a:xfrm>
        </p:grpSpPr>
        <p:sp>
          <p:nvSpPr>
            <p:cNvPr id="144" name="Rectangle 143">
              <a:extLst>
                <a:ext uri="{FF2B5EF4-FFF2-40B4-BE49-F238E27FC236}">
                  <a16:creationId xmlns:a16="http://schemas.microsoft.com/office/drawing/2014/main" id="{AD9848FD-D1BD-AD4F-F143-E094ADA97DF5}"/>
                </a:ext>
              </a:extLst>
            </p:cNvPr>
            <p:cNvSpPr/>
            <p:nvPr/>
          </p:nvSpPr>
          <p:spPr>
            <a:xfrm>
              <a:off x="8203184" y="234503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 name="Rectangle: Rounded Corners 17">
              <a:extLst>
                <a:ext uri="{FF2B5EF4-FFF2-40B4-BE49-F238E27FC236}">
                  <a16:creationId xmlns:a16="http://schemas.microsoft.com/office/drawing/2014/main" id="{420FC73E-69DC-09F6-C58A-F4ECFD90051F}"/>
                </a:ext>
              </a:extLst>
            </p:cNvPr>
            <p:cNvSpPr/>
            <p:nvPr/>
          </p:nvSpPr>
          <p:spPr>
            <a:xfrm>
              <a:off x="8279915" y="2430475"/>
              <a:ext cx="640080" cy="640080"/>
            </a:xfrm>
            <a:prstGeom prst="roundRect">
              <a:avLst/>
            </a:prstGeom>
            <a:blipFill dpi="0" rotWithShape="1">
              <a:blip r:embed="rId9"/>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70CCFDB3-AE59-6BE5-92DD-43DD0513E62D}"/>
                </a:ext>
              </a:extLst>
            </p:cNvPr>
            <p:cNvSpPr txBox="1"/>
            <p:nvPr/>
          </p:nvSpPr>
          <p:spPr>
            <a:xfrm>
              <a:off x="9021320" y="2475805"/>
              <a:ext cx="1792808"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ZAIN QUSAIR, MD MPH</a:t>
              </a:r>
            </a:p>
            <a:p>
              <a:r>
                <a:rPr lang="en-US" sz="1000" b="1" spc="75">
                  <a:solidFill>
                    <a:srgbClr val="21B6C1"/>
                  </a:solidFill>
                  <a:latin typeface="Poppins" panose="00000500000000000000" pitchFamily="2" charset="0"/>
                  <a:ea typeface="League Spartan" charset="0"/>
                  <a:cs typeface="Poppins" panose="00000500000000000000" pitchFamily="2" charset="0"/>
                </a:rPr>
                <a:t>Epidemiologist III</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Data Manager</a:t>
              </a:r>
            </a:p>
          </p:txBody>
        </p:sp>
        <p:sp>
          <p:nvSpPr>
            <p:cNvPr id="147" name="Rectangle 146">
              <a:extLst>
                <a:ext uri="{FF2B5EF4-FFF2-40B4-BE49-F238E27FC236}">
                  <a16:creationId xmlns:a16="http://schemas.microsoft.com/office/drawing/2014/main" id="{418B5843-A664-D758-99E5-A2DA714CC6AF}"/>
                </a:ext>
              </a:extLst>
            </p:cNvPr>
            <p:cNvSpPr/>
            <p:nvPr/>
          </p:nvSpPr>
          <p:spPr>
            <a:xfrm>
              <a:off x="8128879" y="2340787"/>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49" name="Connector: Elbow 148">
            <a:extLst>
              <a:ext uri="{FF2B5EF4-FFF2-40B4-BE49-F238E27FC236}">
                <a16:creationId xmlns:a16="http://schemas.microsoft.com/office/drawing/2014/main" id="{8C7D4C59-D58C-2D19-E476-FC93EE004C04}"/>
              </a:ext>
            </a:extLst>
          </p:cNvPr>
          <p:cNvCxnSpPr>
            <a:cxnSpLocks/>
            <a:stCxn id="75" idx="2"/>
            <a:endCxn id="144" idx="0"/>
          </p:cNvCxnSpPr>
          <p:nvPr/>
        </p:nvCxnSpPr>
        <p:spPr>
          <a:xfrm rot="16200000" flipH="1">
            <a:off x="8063127" y="1470855"/>
            <a:ext cx="281332" cy="4127915"/>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3D37BE91-4A7D-2E10-4E51-B08E961D3552}"/>
              </a:ext>
            </a:extLst>
          </p:cNvPr>
          <p:cNvGrpSpPr/>
          <p:nvPr/>
        </p:nvGrpSpPr>
        <p:grpSpPr>
          <a:xfrm>
            <a:off x="2136831" y="4768113"/>
            <a:ext cx="3411865" cy="817668"/>
            <a:chOff x="2136831" y="4768113"/>
            <a:chExt cx="3411865" cy="817668"/>
          </a:xfrm>
        </p:grpSpPr>
        <p:grpSp>
          <p:nvGrpSpPr>
            <p:cNvPr id="157" name="Group 156">
              <a:extLst>
                <a:ext uri="{FF2B5EF4-FFF2-40B4-BE49-F238E27FC236}">
                  <a16:creationId xmlns:a16="http://schemas.microsoft.com/office/drawing/2014/main" id="{D222ABE5-02F5-F2F0-206A-88A444F72A1F}"/>
                </a:ext>
              </a:extLst>
            </p:cNvPr>
            <p:cNvGrpSpPr/>
            <p:nvPr/>
          </p:nvGrpSpPr>
          <p:grpSpPr>
            <a:xfrm>
              <a:off x="2136831" y="4768113"/>
              <a:ext cx="3411865" cy="817668"/>
              <a:chOff x="4396751" y="2576479"/>
              <a:chExt cx="3411865" cy="817668"/>
            </a:xfrm>
          </p:grpSpPr>
          <p:sp>
            <p:nvSpPr>
              <p:cNvPr id="160" name="Rectangle 159">
                <a:extLst>
                  <a:ext uri="{FF2B5EF4-FFF2-40B4-BE49-F238E27FC236}">
                    <a16:creationId xmlns:a16="http://schemas.microsoft.com/office/drawing/2014/main" id="{B302CE40-81E8-B257-B154-4C2E5A77CC4A}"/>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61" name="Rectangle 160">
                <a:extLst>
                  <a:ext uri="{FF2B5EF4-FFF2-40B4-BE49-F238E27FC236}">
                    <a16:creationId xmlns:a16="http://schemas.microsoft.com/office/drawing/2014/main" id="{69FCB7FF-EB77-3E64-B84B-13A7FC32D4C6}"/>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58" name="TextBox 157">
              <a:extLst>
                <a:ext uri="{FF2B5EF4-FFF2-40B4-BE49-F238E27FC236}">
                  <a16:creationId xmlns:a16="http://schemas.microsoft.com/office/drawing/2014/main" id="{472A6207-AF06-B98D-980C-930D302B591C}"/>
                </a:ext>
              </a:extLst>
            </p:cNvPr>
            <p:cNvSpPr txBox="1"/>
            <p:nvPr/>
          </p:nvSpPr>
          <p:spPr>
            <a:xfrm>
              <a:off x="3020895" y="4899948"/>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NOW HIRING</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Opioid</a:t>
              </a:r>
            </a:p>
          </p:txBody>
        </p:sp>
        <p:sp>
          <p:nvSpPr>
            <p:cNvPr id="168" name="Rectangle: Rounded Corners 167">
              <a:extLst>
                <a:ext uri="{FF2B5EF4-FFF2-40B4-BE49-F238E27FC236}">
                  <a16:creationId xmlns:a16="http://schemas.microsoft.com/office/drawing/2014/main" id="{3CEFBE6E-D8DA-1086-E4C6-1991942CF4B0}"/>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A7F78264-5DFB-3C9D-0920-CF22D9CB1BA2}"/>
              </a:ext>
            </a:extLst>
          </p:cNvPr>
          <p:cNvGrpSpPr/>
          <p:nvPr/>
        </p:nvGrpSpPr>
        <p:grpSpPr>
          <a:xfrm>
            <a:off x="6224163" y="4752104"/>
            <a:ext cx="3411865" cy="817668"/>
            <a:chOff x="2136831" y="4768113"/>
            <a:chExt cx="3411865" cy="817668"/>
          </a:xfrm>
        </p:grpSpPr>
        <p:grpSp>
          <p:nvGrpSpPr>
            <p:cNvPr id="171" name="Group 170">
              <a:extLst>
                <a:ext uri="{FF2B5EF4-FFF2-40B4-BE49-F238E27FC236}">
                  <a16:creationId xmlns:a16="http://schemas.microsoft.com/office/drawing/2014/main" id="{FE969F7C-44D0-2004-7E45-12A5E43C4C4F}"/>
                </a:ext>
              </a:extLst>
            </p:cNvPr>
            <p:cNvGrpSpPr/>
            <p:nvPr/>
          </p:nvGrpSpPr>
          <p:grpSpPr>
            <a:xfrm>
              <a:off x="2136831" y="4768113"/>
              <a:ext cx="3411865" cy="817668"/>
              <a:chOff x="4396751" y="2576479"/>
              <a:chExt cx="3411865" cy="817668"/>
            </a:xfrm>
          </p:grpSpPr>
          <p:sp>
            <p:nvSpPr>
              <p:cNvPr id="174" name="Rectangle 173">
                <a:extLst>
                  <a:ext uri="{FF2B5EF4-FFF2-40B4-BE49-F238E27FC236}">
                    <a16:creationId xmlns:a16="http://schemas.microsoft.com/office/drawing/2014/main" id="{EE33029F-0CBC-544F-F46D-37F76084BFA0}"/>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5" name="Rectangle 174">
                <a:extLst>
                  <a:ext uri="{FF2B5EF4-FFF2-40B4-BE49-F238E27FC236}">
                    <a16:creationId xmlns:a16="http://schemas.microsoft.com/office/drawing/2014/main" id="{119277B3-AA92-68AD-2AA0-17075FCE206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2" name="TextBox 171">
              <a:extLst>
                <a:ext uri="{FF2B5EF4-FFF2-40B4-BE49-F238E27FC236}">
                  <a16:creationId xmlns:a16="http://schemas.microsoft.com/office/drawing/2014/main" id="{1D9C1054-C53B-7ADC-0F13-2D4EC9CE9C0B}"/>
                </a:ext>
              </a:extLst>
            </p:cNvPr>
            <p:cNvSpPr txBox="1"/>
            <p:nvPr/>
          </p:nvSpPr>
          <p:spPr>
            <a:xfrm>
              <a:off x="3020895" y="4899948"/>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NOW HIRING</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Chronic disease</a:t>
              </a:r>
            </a:p>
          </p:txBody>
        </p:sp>
        <p:sp>
          <p:nvSpPr>
            <p:cNvPr id="173" name="Rectangle: Rounded Corners 172">
              <a:extLst>
                <a:ext uri="{FF2B5EF4-FFF2-40B4-BE49-F238E27FC236}">
                  <a16:creationId xmlns:a16="http://schemas.microsoft.com/office/drawing/2014/main" id="{DA0CE5D9-E6FD-F1F5-F88F-6FD1DEED8D61}"/>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Group 183">
            <a:extLst>
              <a:ext uri="{FF2B5EF4-FFF2-40B4-BE49-F238E27FC236}">
                <a16:creationId xmlns:a16="http://schemas.microsoft.com/office/drawing/2014/main" id="{D632280D-80CF-7E25-275D-14E3165A76AC}"/>
              </a:ext>
            </a:extLst>
          </p:cNvPr>
          <p:cNvGrpSpPr/>
          <p:nvPr/>
        </p:nvGrpSpPr>
        <p:grpSpPr>
          <a:xfrm>
            <a:off x="176219" y="5838943"/>
            <a:ext cx="3411865" cy="817668"/>
            <a:chOff x="-891580" y="4641560"/>
            <a:chExt cx="3411865" cy="817668"/>
          </a:xfrm>
        </p:grpSpPr>
        <p:grpSp>
          <p:nvGrpSpPr>
            <p:cNvPr id="177" name="Group 176">
              <a:extLst>
                <a:ext uri="{FF2B5EF4-FFF2-40B4-BE49-F238E27FC236}">
                  <a16:creationId xmlns:a16="http://schemas.microsoft.com/office/drawing/2014/main" id="{91660613-D6BE-765F-11A5-BEF2F7A9E6E7}"/>
                </a:ext>
              </a:extLst>
            </p:cNvPr>
            <p:cNvGrpSpPr/>
            <p:nvPr/>
          </p:nvGrpSpPr>
          <p:grpSpPr>
            <a:xfrm>
              <a:off x="-891580" y="4641560"/>
              <a:ext cx="3411865" cy="817668"/>
              <a:chOff x="4396751" y="2576479"/>
              <a:chExt cx="3411865" cy="817668"/>
            </a:xfrm>
          </p:grpSpPr>
          <p:sp>
            <p:nvSpPr>
              <p:cNvPr id="180" name="Rectangle 179">
                <a:extLst>
                  <a:ext uri="{FF2B5EF4-FFF2-40B4-BE49-F238E27FC236}">
                    <a16:creationId xmlns:a16="http://schemas.microsoft.com/office/drawing/2014/main" id="{DFB83651-C7F5-A570-62A1-4CFEDF26642E}"/>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1" name="Rectangle 180">
                <a:extLst>
                  <a:ext uri="{FF2B5EF4-FFF2-40B4-BE49-F238E27FC236}">
                    <a16:creationId xmlns:a16="http://schemas.microsoft.com/office/drawing/2014/main" id="{F03550D6-B8A6-25B5-3BF0-6B595176524F}"/>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8" name="TextBox 177">
              <a:extLst>
                <a:ext uri="{FF2B5EF4-FFF2-40B4-BE49-F238E27FC236}">
                  <a16:creationId xmlns:a16="http://schemas.microsoft.com/office/drawing/2014/main" id="{594721B0-D0A7-CFDC-0681-FE1EF54688A8}"/>
                </a:ext>
              </a:extLst>
            </p:cNvPr>
            <p:cNvSpPr txBox="1"/>
            <p:nvPr/>
          </p:nvSpPr>
          <p:spPr>
            <a:xfrm>
              <a:off x="-7516" y="4773395"/>
              <a:ext cx="2342874"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STEPHANIE SHOSANYA, MPH</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1</a:t>
              </a:r>
              <a:r>
                <a:rPr lang="en-US" sz="1000" baseline="30000">
                  <a:solidFill>
                    <a:srgbClr val="21B6C1"/>
                  </a:solidFill>
                  <a:latin typeface="Poppins" panose="00000500000000000000" pitchFamily="2" charset="0"/>
                  <a:ea typeface="Open Sans Light" panose="020B0306030504020204" pitchFamily="34" charset="0"/>
                  <a:cs typeface="Poppins" panose="00000500000000000000" pitchFamily="2" charset="0"/>
                </a:rPr>
                <a:t>st</a:t>
              </a:r>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pic>
          <p:nvPicPr>
            <p:cNvPr id="183" name="Picture 182">
              <a:extLst>
                <a:ext uri="{FF2B5EF4-FFF2-40B4-BE49-F238E27FC236}">
                  <a16:creationId xmlns:a16="http://schemas.microsoft.com/office/drawing/2014/main" id="{BFC14D32-B8C6-F0B0-F346-FEA0344FC990}"/>
                </a:ext>
              </a:extLst>
            </p:cNvPr>
            <p:cNvPicPr>
              <a:picLocks noChangeAspect="1"/>
            </p:cNvPicPr>
            <p:nvPr/>
          </p:nvPicPr>
          <p:blipFill>
            <a:blip r:embed="rId10"/>
            <a:stretch>
              <a:fillRect/>
            </a:stretch>
          </p:blipFill>
          <p:spPr>
            <a:xfrm>
              <a:off x="-678974" y="4732193"/>
              <a:ext cx="640080" cy="641773"/>
            </a:xfrm>
            <a:prstGeom prst="rect">
              <a:avLst/>
            </a:prstGeom>
          </p:spPr>
        </p:pic>
      </p:grpSp>
      <p:grpSp>
        <p:nvGrpSpPr>
          <p:cNvPr id="191" name="Group 190">
            <a:extLst>
              <a:ext uri="{FF2B5EF4-FFF2-40B4-BE49-F238E27FC236}">
                <a16:creationId xmlns:a16="http://schemas.microsoft.com/office/drawing/2014/main" id="{CFFAC69E-18C6-9FA0-5848-C6B67EE97C2D}"/>
              </a:ext>
            </a:extLst>
          </p:cNvPr>
          <p:cNvGrpSpPr/>
          <p:nvPr/>
        </p:nvGrpSpPr>
        <p:grpSpPr>
          <a:xfrm>
            <a:off x="8524666" y="5830851"/>
            <a:ext cx="3411865" cy="817668"/>
            <a:chOff x="2136831" y="4768113"/>
            <a:chExt cx="3411865" cy="817668"/>
          </a:xfrm>
        </p:grpSpPr>
        <p:grpSp>
          <p:nvGrpSpPr>
            <p:cNvPr id="192" name="Group 191">
              <a:extLst>
                <a:ext uri="{FF2B5EF4-FFF2-40B4-BE49-F238E27FC236}">
                  <a16:creationId xmlns:a16="http://schemas.microsoft.com/office/drawing/2014/main" id="{925C7912-83AB-78E1-DBB0-757B892D857C}"/>
                </a:ext>
              </a:extLst>
            </p:cNvPr>
            <p:cNvGrpSpPr/>
            <p:nvPr/>
          </p:nvGrpSpPr>
          <p:grpSpPr>
            <a:xfrm>
              <a:off x="2136831" y="4768113"/>
              <a:ext cx="3411865" cy="817668"/>
              <a:chOff x="4396751" y="2576479"/>
              <a:chExt cx="3411865" cy="817668"/>
            </a:xfrm>
          </p:grpSpPr>
          <p:sp>
            <p:nvSpPr>
              <p:cNvPr id="195" name="Rectangle 194">
                <a:extLst>
                  <a:ext uri="{FF2B5EF4-FFF2-40B4-BE49-F238E27FC236}">
                    <a16:creationId xmlns:a16="http://schemas.microsoft.com/office/drawing/2014/main" id="{05E140CC-2F6A-8A72-33E4-6853AC7B6A06}"/>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96" name="Rectangle 195">
                <a:extLst>
                  <a:ext uri="{FF2B5EF4-FFF2-40B4-BE49-F238E27FC236}">
                    <a16:creationId xmlns:a16="http://schemas.microsoft.com/office/drawing/2014/main" id="{96B69099-DB5E-10D5-8636-DB08D13A6CA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93" name="TextBox 192">
              <a:extLst>
                <a:ext uri="{FF2B5EF4-FFF2-40B4-BE49-F238E27FC236}">
                  <a16:creationId xmlns:a16="http://schemas.microsoft.com/office/drawing/2014/main" id="{BC0F5667-659A-4584-2DF4-DEFCFF6BB3C9}"/>
                </a:ext>
              </a:extLst>
            </p:cNvPr>
            <p:cNvSpPr txBox="1"/>
            <p:nvPr/>
          </p:nvSpPr>
          <p:spPr>
            <a:xfrm>
              <a:off x="3020895" y="4899948"/>
              <a:ext cx="2436361"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MATCHED AS HOST FOR </a:t>
              </a:r>
              <a:br>
                <a:rPr lang="en-US" sz="1000" spc="75">
                  <a:solidFill>
                    <a:srgbClr val="0C2340"/>
                  </a:solidFill>
                  <a:latin typeface="Poppins" panose="00000500000000000000" pitchFamily="2" charset="0"/>
                  <a:ea typeface="League Spartan" charset="0"/>
                  <a:cs typeface="Poppins" panose="00000500000000000000" pitchFamily="2" charset="0"/>
                </a:rPr>
              </a:br>
              <a:r>
                <a:rPr lang="en-US" sz="1000" spc="75">
                  <a:solidFill>
                    <a:srgbClr val="0C2340"/>
                  </a:solidFill>
                  <a:latin typeface="Poppins" panose="00000500000000000000" pitchFamily="2" charset="0"/>
                  <a:ea typeface="League Spartan" charset="0"/>
                  <a:cs typeface="Poppins" panose="00000500000000000000" pitchFamily="2" charset="0"/>
                </a:rPr>
                <a:t>2023-2025 CYCLE</a:t>
              </a:r>
              <a:endPar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CSTE Applied Epidemiology Fellow</a:t>
              </a:r>
            </a:p>
          </p:txBody>
        </p:sp>
        <p:sp>
          <p:nvSpPr>
            <p:cNvPr id="194" name="Rectangle: Rounded Corners 193">
              <a:extLst>
                <a:ext uri="{FF2B5EF4-FFF2-40B4-BE49-F238E27FC236}">
                  <a16:creationId xmlns:a16="http://schemas.microsoft.com/office/drawing/2014/main" id="{C3FC9DD6-1533-0BAC-068B-CCFBCC19D2A9}"/>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Connector: Elbow 196">
            <a:extLst>
              <a:ext uri="{FF2B5EF4-FFF2-40B4-BE49-F238E27FC236}">
                <a16:creationId xmlns:a16="http://schemas.microsoft.com/office/drawing/2014/main" id="{D779456E-A588-8247-0DA6-FF9B8E16EA75}"/>
              </a:ext>
            </a:extLst>
          </p:cNvPr>
          <p:cNvCxnSpPr>
            <a:cxnSpLocks/>
            <a:stCxn id="75" idx="2"/>
            <a:endCxn id="174" idx="0"/>
          </p:cNvCxnSpPr>
          <p:nvPr/>
        </p:nvCxnSpPr>
        <p:spPr>
          <a:xfrm rot="16200000" flipH="1">
            <a:off x="6373503" y="3160480"/>
            <a:ext cx="1360079" cy="1827412"/>
          </a:xfrm>
          <a:prstGeom prst="bentConnector3">
            <a:avLst>
              <a:gd name="adj1" fmla="val 986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D4AE776-F605-76F7-E7C2-99B134978A57}"/>
              </a:ext>
            </a:extLst>
          </p:cNvPr>
          <p:cNvCxnSpPr>
            <a:cxnSpLocks/>
            <a:stCxn id="75" idx="2"/>
            <a:endCxn id="160" idx="0"/>
          </p:cNvCxnSpPr>
          <p:nvPr/>
        </p:nvCxnSpPr>
        <p:spPr>
          <a:xfrm rot="5400000">
            <a:off x="4321832" y="2952231"/>
            <a:ext cx="1376088" cy="2259920"/>
          </a:xfrm>
          <a:prstGeom prst="bentConnector3">
            <a:avLst>
              <a:gd name="adj1" fmla="val 10329"/>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94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087761" y="1753746"/>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753746"/>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491974"/>
            <a:ext cx="217181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7" name="Freeform: Shape 119">
            <a:extLst>
              <a:ext uri="{FF2B5EF4-FFF2-40B4-BE49-F238E27FC236}">
                <a16:creationId xmlns:a16="http://schemas.microsoft.com/office/drawing/2014/main" id="{6CB74EBC-4731-0947-B6B4-FC83E45D63DB}"/>
              </a:ext>
            </a:extLst>
          </p:cNvPr>
          <p:cNvSpPr>
            <a:spLocks noChangeArrowheads="1"/>
          </p:cNvSpPr>
          <p:nvPr/>
        </p:nvSpPr>
        <p:spPr bwMode="auto">
          <a:xfrm>
            <a:off x="8238245" y="4491974"/>
            <a:ext cx="2171837" cy="617355"/>
          </a:xfrm>
          <a:custGeom>
            <a:avLst/>
            <a:gdLst>
              <a:gd name="connsiteX0" fmla="*/ 3718720 w 4343674"/>
              <a:gd name="connsiteY0" fmla="*/ 1197459 h 1234709"/>
              <a:gd name="connsiteX1" fmla="*/ 3871282 w 4343674"/>
              <a:gd name="connsiteY1" fmla="*/ 1197459 h 1234709"/>
              <a:gd name="connsiteX2" fmla="*/ 3871282 w 4343674"/>
              <a:gd name="connsiteY2" fmla="*/ 1234709 h 1234709"/>
              <a:gd name="connsiteX3" fmla="*/ 3718720 w 4343674"/>
              <a:gd name="connsiteY3" fmla="*/ 1234709 h 1234709"/>
              <a:gd name="connsiteX4" fmla="*/ 3411114 w 4343674"/>
              <a:gd name="connsiteY4" fmla="*/ 1197459 h 1234709"/>
              <a:gd name="connsiteX5" fmla="*/ 3563666 w 4343674"/>
              <a:gd name="connsiteY5" fmla="*/ 1197459 h 1234709"/>
              <a:gd name="connsiteX6" fmla="*/ 3563666 w 4343674"/>
              <a:gd name="connsiteY6" fmla="*/ 1234709 h 1234709"/>
              <a:gd name="connsiteX7" fmla="*/ 3411114 w 4343674"/>
              <a:gd name="connsiteY7" fmla="*/ 1234709 h 1234709"/>
              <a:gd name="connsiteX8" fmla="*/ 3109002 w 4343674"/>
              <a:gd name="connsiteY8" fmla="*/ 1197459 h 1234709"/>
              <a:gd name="connsiteX9" fmla="*/ 3261554 w 4343674"/>
              <a:gd name="connsiteY9" fmla="*/ 1197459 h 1234709"/>
              <a:gd name="connsiteX10" fmla="*/ 3261554 w 4343674"/>
              <a:gd name="connsiteY10" fmla="*/ 1234709 h 1234709"/>
              <a:gd name="connsiteX11" fmla="*/ 3109002 w 4343674"/>
              <a:gd name="connsiteY11" fmla="*/ 1234709 h 1234709"/>
              <a:gd name="connsiteX12" fmla="*/ 2801398 w 4343674"/>
              <a:gd name="connsiteY12" fmla="*/ 1197459 h 1234709"/>
              <a:gd name="connsiteX13" fmla="*/ 2953960 w 4343674"/>
              <a:gd name="connsiteY13" fmla="*/ 1197459 h 1234709"/>
              <a:gd name="connsiteX14" fmla="*/ 2953960 w 4343674"/>
              <a:gd name="connsiteY14" fmla="*/ 1234709 h 1234709"/>
              <a:gd name="connsiteX15" fmla="*/ 2801398 w 4343674"/>
              <a:gd name="connsiteY15" fmla="*/ 1234709 h 1234709"/>
              <a:gd name="connsiteX16" fmla="*/ 2499288 w 4343674"/>
              <a:gd name="connsiteY16" fmla="*/ 1197459 h 1234709"/>
              <a:gd name="connsiteX17" fmla="*/ 2651840 w 4343674"/>
              <a:gd name="connsiteY17" fmla="*/ 1197459 h 1234709"/>
              <a:gd name="connsiteX18" fmla="*/ 2651840 w 4343674"/>
              <a:gd name="connsiteY18" fmla="*/ 1234709 h 1234709"/>
              <a:gd name="connsiteX19" fmla="*/ 2499288 w 4343674"/>
              <a:gd name="connsiteY19" fmla="*/ 1234709 h 1234709"/>
              <a:gd name="connsiteX20" fmla="*/ 2191684 w 4343674"/>
              <a:gd name="connsiteY20" fmla="*/ 1197459 h 1234709"/>
              <a:gd name="connsiteX21" fmla="*/ 2344236 w 4343674"/>
              <a:gd name="connsiteY21" fmla="*/ 1197459 h 1234709"/>
              <a:gd name="connsiteX22" fmla="*/ 2344236 w 4343674"/>
              <a:gd name="connsiteY22" fmla="*/ 1234709 h 1234709"/>
              <a:gd name="connsiteX23" fmla="*/ 2191684 w 4343674"/>
              <a:gd name="connsiteY23" fmla="*/ 1234709 h 1234709"/>
              <a:gd name="connsiteX24" fmla="*/ 1889570 w 4343674"/>
              <a:gd name="connsiteY24" fmla="*/ 1197459 h 1234709"/>
              <a:gd name="connsiteX25" fmla="*/ 2042132 w 4343674"/>
              <a:gd name="connsiteY25" fmla="*/ 1197459 h 1234709"/>
              <a:gd name="connsiteX26" fmla="*/ 2042132 w 4343674"/>
              <a:gd name="connsiteY26" fmla="*/ 1234709 h 1234709"/>
              <a:gd name="connsiteX27" fmla="*/ 1889570 w 4343674"/>
              <a:gd name="connsiteY27" fmla="*/ 1234709 h 1234709"/>
              <a:gd name="connsiteX28" fmla="*/ 1587462 w 4343674"/>
              <a:gd name="connsiteY28" fmla="*/ 1197459 h 1234709"/>
              <a:gd name="connsiteX29" fmla="*/ 1740012 w 4343674"/>
              <a:gd name="connsiteY29" fmla="*/ 1197459 h 1234709"/>
              <a:gd name="connsiteX30" fmla="*/ 1740012 w 4343674"/>
              <a:gd name="connsiteY30" fmla="*/ 1234709 h 1234709"/>
              <a:gd name="connsiteX31" fmla="*/ 1587462 w 4343674"/>
              <a:gd name="connsiteY31" fmla="*/ 1234709 h 1234709"/>
              <a:gd name="connsiteX32" fmla="*/ 1279856 w 4343674"/>
              <a:gd name="connsiteY32" fmla="*/ 1197459 h 1234709"/>
              <a:gd name="connsiteX33" fmla="*/ 1432418 w 4343674"/>
              <a:gd name="connsiteY33" fmla="*/ 1197459 h 1234709"/>
              <a:gd name="connsiteX34" fmla="*/ 1432418 w 4343674"/>
              <a:gd name="connsiteY34" fmla="*/ 1234709 h 1234709"/>
              <a:gd name="connsiteX35" fmla="*/ 1279856 w 4343674"/>
              <a:gd name="connsiteY35" fmla="*/ 1234709 h 1234709"/>
              <a:gd name="connsiteX36" fmla="*/ 977742 w 4343674"/>
              <a:gd name="connsiteY36" fmla="*/ 1197459 h 1234709"/>
              <a:gd name="connsiteX37" fmla="*/ 1130294 w 4343674"/>
              <a:gd name="connsiteY37" fmla="*/ 1197459 h 1234709"/>
              <a:gd name="connsiteX38" fmla="*/ 1130294 w 4343674"/>
              <a:gd name="connsiteY38" fmla="*/ 1234709 h 1234709"/>
              <a:gd name="connsiteX39" fmla="*/ 977742 w 4343674"/>
              <a:gd name="connsiteY39" fmla="*/ 1234709 h 1234709"/>
              <a:gd name="connsiteX40" fmla="*/ 670138 w 4343674"/>
              <a:gd name="connsiteY40" fmla="*/ 1197459 h 1234709"/>
              <a:gd name="connsiteX41" fmla="*/ 822690 w 4343674"/>
              <a:gd name="connsiteY41" fmla="*/ 1197459 h 1234709"/>
              <a:gd name="connsiteX42" fmla="*/ 822690 w 4343674"/>
              <a:gd name="connsiteY42" fmla="*/ 1234709 h 1234709"/>
              <a:gd name="connsiteX43" fmla="*/ 670138 w 4343674"/>
              <a:gd name="connsiteY43" fmla="*/ 1234709 h 1234709"/>
              <a:gd name="connsiteX44" fmla="*/ 362534 w 4343674"/>
              <a:gd name="connsiteY44" fmla="*/ 1197459 h 1234709"/>
              <a:gd name="connsiteX45" fmla="*/ 515096 w 4343674"/>
              <a:gd name="connsiteY45" fmla="*/ 1197459 h 1234709"/>
              <a:gd name="connsiteX46" fmla="*/ 515096 w 4343674"/>
              <a:gd name="connsiteY46" fmla="*/ 1234709 h 1234709"/>
              <a:gd name="connsiteX47" fmla="*/ 362534 w 4343674"/>
              <a:gd name="connsiteY47" fmla="*/ 1234709 h 1234709"/>
              <a:gd name="connsiteX48" fmla="*/ 4158634 w 4343674"/>
              <a:gd name="connsiteY48" fmla="*/ 1148025 h 1234709"/>
              <a:gd name="connsiteX49" fmla="*/ 4178862 w 4343674"/>
              <a:gd name="connsiteY49" fmla="*/ 1179528 h 1234709"/>
              <a:gd name="connsiteX50" fmla="*/ 4024622 w 4343674"/>
              <a:gd name="connsiteY50" fmla="*/ 1229205 h 1234709"/>
              <a:gd name="connsiteX51" fmla="*/ 4020830 w 4343674"/>
              <a:gd name="connsiteY51" fmla="*/ 1191644 h 1234709"/>
              <a:gd name="connsiteX52" fmla="*/ 4158634 w 4343674"/>
              <a:gd name="connsiteY52" fmla="*/ 1148025 h 1234709"/>
              <a:gd name="connsiteX53" fmla="*/ 111944 w 4343674"/>
              <a:gd name="connsiteY53" fmla="*/ 1082109 h 1234709"/>
              <a:gd name="connsiteX54" fmla="*/ 223981 w 4343674"/>
              <a:gd name="connsiteY54" fmla="*/ 1166825 h 1234709"/>
              <a:gd name="connsiteX55" fmla="*/ 209207 w 4343674"/>
              <a:gd name="connsiteY55" fmla="*/ 1201708 h 1234709"/>
              <a:gd name="connsiteX56" fmla="*/ 82396 w 4343674"/>
              <a:gd name="connsiteY56" fmla="*/ 1107025 h 1234709"/>
              <a:gd name="connsiteX57" fmla="*/ 4300646 w 4343674"/>
              <a:gd name="connsiteY57" fmla="*/ 917321 h 1234709"/>
              <a:gd name="connsiteX58" fmla="*/ 4338208 w 4343674"/>
              <a:gd name="connsiteY58" fmla="*/ 921012 h 1234709"/>
              <a:gd name="connsiteX59" fmla="*/ 4288530 w 4343674"/>
              <a:gd name="connsiteY59" fmla="*/ 1069893 h 1234709"/>
              <a:gd name="connsiteX60" fmla="*/ 4257026 w 4343674"/>
              <a:gd name="connsiteY60" fmla="*/ 1050206 h 1234709"/>
              <a:gd name="connsiteX61" fmla="*/ 4300646 w 4343674"/>
              <a:gd name="connsiteY61" fmla="*/ 917321 h 1234709"/>
              <a:gd name="connsiteX62" fmla="*/ 0 w 4343674"/>
              <a:gd name="connsiteY62" fmla="*/ 812954 h 1234709"/>
              <a:gd name="connsiteX63" fmla="*/ 39297 w 4343674"/>
              <a:gd name="connsiteY63" fmla="*/ 812954 h 1234709"/>
              <a:gd name="connsiteX64" fmla="*/ 39297 w 4343674"/>
              <a:gd name="connsiteY64" fmla="*/ 887545 h 1234709"/>
              <a:gd name="connsiteX65" fmla="*/ 48170 w 4343674"/>
              <a:gd name="connsiteY65" fmla="*/ 962137 h 1234709"/>
              <a:gd name="connsiteX66" fmla="*/ 10141 w 4343674"/>
              <a:gd name="connsiteY66" fmla="*/ 970987 h 1234709"/>
              <a:gd name="connsiteX67" fmla="*/ 0 w 4343674"/>
              <a:gd name="connsiteY67" fmla="*/ 887545 h 1234709"/>
              <a:gd name="connsiteX68" fmla="*/ 4306462 w 4343674"/>
              <a:gd name="connsiteY68" fmla="*/ 615208 h 1234709"/>
              <a:gd name="connsiteX69" fmla="*/ 4343674 w 4343674"/>
              <a:gd name="connsiteY69" fmla="*/ 615208 h 1234709"/>
              <a:gd name="connsiteX70" fmla="*/ 4343674 w 4343674"/>
              <a:gd name="connsiteY70" fmla="*/ 767760 h 1234709"/>
              <a:gd name="connsiteX71" fmla="*/ 4306462 w 4343674"/>
              <a:gd name="connsiteY71" fmla="*/ 767760 h 1234709"/>
              <a:gd name="connsiteX72" fmla="*/ 0 w 4343674"/>
              <a:gd name="connsiteY72" fmla="*/ 505350 h 1234709"/>
              <a:gd name="connsiteX73" fmla="*/ 37250 w 4343674"/>
              <a:gd name="connsiteY73" fmla="*/ 505350 h 1234709"/>
              <a:gd name="connsiteX74" fmla="*/ 37250 w 4343674"/>
              <a:gd name="connsiteY74" fmla="*/ 657912 h 1234709"/>
              <a:gd name="connsiteX75" fmla="*/ 0 w 4343674"/>
              <a:gd name="connsiteY75" fmla="*/ 657912 h 1234709"/>
              <a:gd name="connsiteX76" fmla="*/ 4306462 w 4343674"/>
              <a:gd name="connsiteY76" fmla="*/ 307604 h 1234709"/>
              <a:gd name="connsiteX77" fmla="*/ 4343674 w 4343674"/>
              <a:gd name="connsiteY77" fmla="*/ 307604 h 1234709"/>
              <a:gd name="connsiteX78" fmla="*/ 4343674 w 4343674"/>
              <a:gd name="connsiteY78" fmla="*/ 460156 h 1234709"/>
              <a:gd name="connsiteX79" fmla="*/ 4306462 w 4343674"/>
              <a:gd name="connsiteY79" fmla="*/ 460156 h 1234709"/>
              <a:gd name="connsiteX80" fmla="*/ 0 w 4343674"/>
              <a:gd name="connsiteY80" fmla="*/ 203240 h 1234709"/>
              <a:gd name="connsiteX81" fmla="*/ 37250 w 4343674"/>
              <a:gd name="connsiteY81" fmla="*/ 203240 h 1234709"/>
              <a:gd name="connsiteX82" fmla="*/ 37250 w 4343674"/>
              <a:gd name="connsiteY82" fmla="*/ 355792 h 1234709"/>
              <a:gd name="connsiteX83" fmla="*/ 0 w 4343674"/>
              <a:gd name="connsiteY83" fmla="*/ 355792 h 1234709"/>
              <a:gd name="connsiteX84" fmla="*/ 4306462 w 4343674"/>
              <a:gd name="connsiteY84" fmla="*/ 0 h 1234709"/>
              <a:gd name="connsiteX85" fmla="*/ 4343674 w 4343674"/>
              <a:gd name="connsiteY85" fmla="*/ 0 h 1234709"/>
              <a:gd name="connsiteX86" fmla="*/ 4343674 w 4343674"/>
              <a:gd name="connsiteY86" fmla="*/ 152562 h 1234709"/>
              <a:gd name="connsiteX87" fmla="*/ 4306462 w 4343674"/>
              <a:gd name="connsiteY87" fmla="*/ 152562 h 1234709"/>
              <a:gd name="connsiteX88" fmla="*/ 0 w 4343674"/>
              <a:gd name="connsiteY88" fmla="*/ 0 h 1234709"/>
              <a:gd name="connsiteX89" fmla="*/ 37250 w 4343674"/>
              <a:gd name="connsiteY89" fmla="*/ 0 h 1234709"/>
              <a:gd name="connsiteX90" fmla="*/ 37250 w 4343674"/>
              <a:gd name="connsiteY90" fmla="*/ 48137 h 1234709"/>
              <a:gd name="connsiteX91" fmla="*/ 0 w 4343674"/>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74" h="1234709">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491974"/>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989085"/>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a:off x="10391476" y="1761985"/>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a:off x="10289857" y="165212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9529085" y="2368955"/>
            <a:ext cx="1741261" cy="212576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378601" y="2368955"/>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056978" y="2113533"/>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2368955"/>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225370" y="2368955"/>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2368955"/>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590649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0210209"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sz="900"/>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977125" y="3121027"/>
            <a:ext cx="1615660" cy="1231106"/>
          </a:xfrm>
          <a:prstGeom prst="rect">
            <a:avLst/>
          </a:prstGeom>
        </p:spPr>
        <p:txBody>
          <a:bodyPr vert="horz" wrap="square" lIns="45720" tIns="0" rIns="4572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Store raw fixed-width format data along with data dictionaries with schema definitions from IDPH in the Epidemiology Unit's network drive, under the "00_Raw_Data/</a:t>
            </a:r>
            <a:r>
              <a:rPr lang="en-US" sz="1000" dirty="0" err="1">
                <a:solidFill>
                  <a:schemeClr val="tx1"/>
                </a:solidFill>
                <a:latin typeface="Arial" panose="020B0604020202020204" pitchFamily="34" charset="0"/>
                <a:ea typeface="Lato Light" panose="020F0502020204030203" pitchFamily="34" charset="0"/>
                <a:cs typeface="Arial" panose="020B0604020202020204" pitchFamily="34" charset="0"/>
              </a:rPr>
              <a:t>vital_statistics</a:t>
            </a: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/births" folder</a:t>
            </a:r>
            <a:endParaRPr lang="en-US" sz="900" dirty="0">
              <a:solidFill>
                <a:schemeClr val="tx1"/>
              </a:solidFill>
              <a:latin typeface="Arial" panose="020B0604020202020204" pitchFamily="34" charset="0"/>
              <a:ea typeface="Lato Light" panose="020F0502020204030203" pitchFamily="34" charset="0"/>
              <a:cs typeface="Arial" panose="020B0604020202020204" pitchFamily="34" charset="0"/>
            </a:endParaRPr>
          </a:p>
        </p:txBody>
      </p:sp>
      <p:sp>
        <p:nvSpPr>
          <p:cNvPr id="40" name="TextBox 39">
            <a:extLst>
              <a:ext uri="{FF2B5EF4-FFF2-40B4-BE49-F238E27FC236}">
                <a16:creationId xmlns:a16="http://schemas.microsoft.com/office/drawing/2014/main" id="{84FA8A26-B119-3447-92E3-AD7A6FC26C0A}"/>
              </a:ext>
            </a:extLst>
          </p:cNvPr>
          <p:cNvSpPr txBox="1"/>
          <p:nvPr/>
        </p:nvSpPr>
        <p:spPr>
          <a:xfrm>
            <a:off x="921654" y="2476235"/>
            <a:ext cx="1738514" cy="461665"/>
          </a:xfrm>
          <a:prstGeom prst="rect">
            <a:avLst/>
          </a:prstGeom>
          <a:noFill/>
        </p:spPr>
        <p:txBody>
          <a:bodyPr wrap="square" rtlCol="0" anchor="b" anchorCtr="0">
            <a:spAutoFit/>
          </a:bodyPr>
          <a:lstStyle/>
          <a:p>
            <a:pPr algn="ctr"/>
            <a:r>
              <a:rPr lang="en-US" sz="1200" b="1" dirty="0">
                <a:solidFill>
                  <a:schemeClr val="bg1"/>
                </a:solidFill>
                <a:latin typeface="Poppins" pitchFamily="2" charset="77"/>
                <a:ea typeface="League Spartan" charset="0"/>
                <a:cs typeface="Poppins" pitchFamily="2" charset="77"/>
              </a:rPr>
              <a:t>Save raw data on network server</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074885"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Import raw, fixed-width files sourced from IDPH into the </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epi-vitals</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database using the schema definition in the death data dictionary. </a:t>
            </a:r>
            <a:r>
              <a:rPr lang="en-US" b="0" dirty="0">
                <a:solidFill>
                  <a:srgbClr val="09233F"/>
                </a:solidFill>
                <a:latin typeface="Arial" panose="020B0604020202020204" pitchFamily="34" charset="0"/>
                <a:cs typeface="Arial" panose="020B0604020202020204" pitchFamily="34" charset="0"/>
              </a:rPr>
              <a:t>Combine </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multiple years into single formatted birth table, (</a:t>
            </a:r>
            <a:r>
              <a:rPr kumimoji="0" lang="en-US" b="0" i="1"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raw.births_scc_yyyy_yyyy</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074885" y="2476235"/>
            <a:ext cx="1725730"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Import raw data into SQL Server</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209838" y="2476235"/>
            <a:ext cx="1747653"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formatted, multi-year table </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384993" y="2476235"/>
            <a:ext cx="1725729"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summary indicator tables</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429750" y="2476235"/>
            <a:ext cx="1914525"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Suppress, format data for distribution</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60107" y="2114641"/>
            <a:ext cx="261610"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3300" y="2114641"/>
            <a:ext cx="30168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5941952" y="2114641"/>
            <a:ext cx="30809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085794" y="2114641"/>
            <a:ext cx="32412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4</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0240857" y="2114641"/>
            <a:ext cx="31771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5</a:t>
            </a:r>
          </a:p>
        </p:txBody>
      </p:sp>
      <p:sp>
        <p:nvSpPr>
          <p:cNvPr id="59" name="TextBox 58">
            <a:extLst>
              <a:ext uri="{FF2B5EF4-FFF2-40B4-BE49-F238E27FC236}">
                <a16:creationId xmlns:a16="http://schemas.microsoft.com/office/drawing/2014/main" id="{6A198BE5-B2CC-D542-AAFF-F274CAD6BB91}"/>
              </a:ext>
            </a:extLst>
          </p:cNvPr>
          <p:cNvSpPr txBox="1"/>
          <p:nvPr/>
        </p:nvSpPr>
        <p:spPr>
          <a:xfrm>
            <a:off x="279942" y="5199767"/>
            <a:ext cx="3021981" cy="830997"/>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REQUEST AND RECEIVE</a:t>
            </a:r>
          </a:p>
          <a:p>
            <a:pPr algn="ctr"/>
            <a:r>
              <a:rPr lang="en-US" sz="1600" b="1" dirty="0">
                <a:solidFill>
                  <a:schemeClr val="tx2"/>
                </a:solidFill>
                <a:latin typeface="Poppins" pitchFamily="2" charset="77"/>
                <a:ea typeface="League Spartan" charset="0"/>
                <a:cs typeface="Poppins" pitchFamily="2" charset="77"/>
              </a:rPr>
              <a:t>VITAL STATISTICS NATALITY</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DATA FROM IDPH</a:t>
            </a:r>
          </a:p>
        </p:txBody>
      </p:sp>
      <p:sp>
        <p:nvSpPr>
          <p:cNvPr id="22" name="Subtitle 2">
            <a:extLst>
              <a:ext uri="{FF2B5EF4-FFF2-40B4-BE49-F238E27FC236}">
                <a16:creationId xmlns:a16="http://schemas.microsoft.com/office/drawing/2014/main" id="{9CFC2841-169D-22C8-52C3-B916F41414CC}"/>
              </a:ext>
            </a:extLst>
          </p:cNvPr>
          <p:cNvSpPr txBox="1">
            <a:spLocks/>
          </p:cNvSpPr>
          <p:nvPr/>
        </p:nvSpPr>
        <p:spPr>
          <a:xfrm>
            <a:off x="5231762"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Geocode and categorize records by standard female population groups, primary cause of birth (using ICD-10 codes), and location (e.g., </a:t>
            </a:r>
            <a:r>
              <a:rPr kumimoji="0" lang="en-US" sz="1000"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scc</a:t>
            </a: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a:t>
            </a:r>
            <a:r>
              <a:rPr kumimoji="0" lang="en-US" sz="1000"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muni</a:t>
            </a: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zip, tract, health district).</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r>
              <a:rPr lang="en-US" b="0" i="1" dirty="0" err="1">
                <a:solidFill>
                  <a:srgbClr val="09233F"/>
                </a:solidFill>
                <a:latin typeface="Arial" panose="020B0604020202020204" pitchFamily="34" charset="0"/>
                <a:cs typeface="Arial" panose="020B0604020202020204" pitchFamily="34" charset="0"/>
              </a:rPr>
              <a:t>frm</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r>
              <a:rPr kumimoji="0" lang="en-US" b="0" i="1"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births_scc_yyyy_yyyy</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endParaRPr kumimoji="0" lang="en-US" sz="1000" b="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39A64701-C0F8-E103-2B11-DFD86A66CB25}"/>
              </a:ext>
            </a:extLst>
          </p:cNvPr>
          <p:cNvSpPr txBox="1">
            <a:spLocks/>
          </p:cNvSpPr>
          <p:nvPr/>
        </p:nvSpPr>
        <p:spPr>
          <a:xfrm>
            <a:off x="7384993"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C</a:t>
            </a:r>
            <a:r>
              <a:rPr kumimoji="0" lang="en-US"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alculate</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total and race-stratified counts, crude rates and age-adjusted rates of specific natality indicators for desired geographies and periods. Store as formatted indicator tables in </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epi-vitals</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database.</a:t>
            </a:r>
          </a:p>
        </p:txBody>
      </p:sp>
      <p:sp>
        <p:nvSpPr>
          <p:cNvPr id="24" name="Subtitle 2">
            <a:extLst>
              <a:ext uri="{FF2B5EF4-FFF2-40B4-BE49-F238E27FC236}">
                <a16:creationId xmlns:a16="http://schemas.microsoft.com/office/drawing/2014/main" id="{2805E676-EDF7-10E2-D29B-0D0D004D20A3}"/>
              </a:ext>
            </a:extLst>
          </p:cNvPr>
          <p:cNvSpPr txBox="1">
            <a:spLocks/>
          </p:cNvSpPr>
          <p:nvPr/>
        </p:nvSpPr>
        <p:spPr>
          <a:xfrm>
            <a:off x="9529085"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Suppress counts and rates in accordance with department guidelines. Format data for dissemination on Cook County data portal, Cook County Health Atlas, and other reports. Save public tables in </a:t>
            </a:r>
            <a:r>
              <a:rPr lang="en-US" b="0" i="1" dirty="0">
                <a:solidFill>
                  <a:srgbClr val="09233F"/>
                </a:solidFill>
                <a:latin typeface="Arial" panose="020B0604020202020204" pitchFamily="34" charset="0"/>
                <a:cs typeface="Arial" panose="020B0604020202020204" pitchFamily="34" charset="0"/>
              </a:rPr>
              <a:t>epi-vitals</a:t>
            </a:r>
            <a:r>
              <a:rPr lang="en-US" b="0" dirty="0">
                <a:solidFill>
                  <a:srgbClr val="09233F"/>
                </a:solidFill>
                <a:latin typeface="Arial" panose="020B0604020202020204" pitchFamily="34" charset="0"/>
                <a:cs typeface="Arial" panose="020B0604020202020204" pitchFamily="34" charset="0"/>
              </a:rPr>
              <a:t> database.</a:t>
            </a:r>
            <a:endParaRPr kumimoji="0" lang="en-US" sz="9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263EB90-2048-CD74-58F8-F5C7D6C97520}"/>
              </a:ext>
            </a:extLst>
          </p:cNvPr>
          <p:cNvSpPr txBox="1"/>
          <p:nvPr/>
        </p:nvSpPr>
        <p:spPr>
          <a:xfrm>
            <a:off x="8962480" y="1066900"/>
            <a:ext cx="2874505" cy="584775"/>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SUMMARIZE AND ANALYZE</a:t>
            </a:r>
          </a:p>
          <a:p>
            <a:pPr algn="ctr"/>
            <a:r>
              <a:rPr lang="en-US" sz="1600" b="1" dirty="0">
                <a:solidFill>
                  <a:schemeClr val="tx2"/>
                </a:solidFill>
                <a:latin typeface="Poppins" pitchFamily="2" charset="77"/>
                <a:ea typeface="League Spartan" charset="0"/>
                <a:cs typeface="Poppins" pitchFamily="2" charset="77"/>
              </a:rPr>
              <a:t>NATALITY DATA</a:t>
            </a:r>
          </a:p>
        </p:txBody>
      </p:sp>
    </p:spTree>
    <p:extLst>
      <p:ext uri="{BB962C8B-B14F-4D97-AF65-F5344CB8AC3E}">
        <p14:creationId xmlns:p14="http://schemas.microsoft.com/office/powerpoint/2010/main" val="3888292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087761" y="1753746"/>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753746"/>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491974"/>
            <a:ext cx="217181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7" name="Freeform: Shape 119">
            <a:extLst>
              <a:ext uri="{FF2B5EF4-FFF2-40B4-BE49-F238E27FC236}">
                <a16:creationId xmlns:a16="http://schemas.microsoft.com/office/drawing/2014/main" id="{6CB74EBC-4731-0947-B6B4-FC83E45D63DB}"/>
              </a:ext>
            </a:extLst>
          </p:cNvPr>
          <p:cNvSpPr>
            <a:spLocks noChangeArrowheads="1"/>
          </p:cNvSpPr>
          <p:nvPr/>
        </p:nvSpPr>
        <p:spPr bwMode="auto">
          <a:xfrm>
            <a:off x="8238245" y="4491974"/>
            <a:ext cx="2171837" cy="617355"/>
          </a:xfrm>
          <a:custGeom>
            <a:avLst/>
            <a:gdLst>
              <a:gd name="connsiteX0" fmla="*/ 3718720 w 4343674"/>
              <a:gd name="connsiteY0" fmla="*/ 1197459 h 1234709"/>
              <a:gd name="connsiteX1" fmla="*/ 3871282 w 4343674"/>
              <a:gd name="connsiteY1" fmla="*/ 1197459 h 1234709"/>
              <a:gd name="connsiteX2" fmla="*/ 3871282 w 4343674"/>
              <a:gd name="connsiteY2" fmla="*/ 1234709 h 1234709"/>
              <a:gd name="connsiteX3" fmla="*/ 3718720 w 4343674"/>
              <a:gd name="connsiteY3" fmla="*/ 1234709 h 1234709"/>
              <a:gd name="connsiteX4" fmla="*/ 3411114 w 4343674"/>
              <a:gd name="connsiteY4" fmla="*/ 1197459 h 1234709"/>
              <a:gd name="connsiteX5" fmla="*/ 3563666 w 4343674"/>
              <a:gd name="connsiteY5" fmla="*/ 1197459 h 1234709"/>
              <a:gd name="connsiteX6" fmla="*/ 3563666 w 4343674"/>
              <a:gd name="connsiteY6" fmla="*/ 1234709 h 1234709"/>
              <a:gd name="connsiteX7" fmla="*/ 3411114 w 4343674"/>
              <a:gd name="connsiteY7" fmla="*/ 1234709 h 1234709"/>
              <a:gd name="connsiteX8" fmla="*/ 3109002 w 4343674"/>
              <a:gd name="connsiteY8" fmla="*/ 1197459 h 1234709"/>
              <a:gd name="connsiteX9" fmla="*/ 3261554 w 4343674"/>
              <a:gd name="connsiteY9" fmla="*/ 1197459 h 1234709"/>
              <a:gd name="connsiteX10" fmla="*/ 3261554 w 4343674"/>
              <a:gd name="connsiteY10" fmla="*/ 1234709 h 1234709"/>
              <a:gd name="connsiteX11" fmla="*/ 3109002 w 4343674"/>
              <a:gd name="connsiteY11" fmla="*/ 1234709 h 1234709"/>
              <a:gd name="connsiteX12" fmla="*/ 2801398 w 4343674"/>
              <a:gd name="connsiteY12" fmla="*/ 1197459 h 1234709"/>
              <a:gd name="connsiteX13" fmla="*/ 2953960 w 4343674"/>
              <a:gd name="connsiteY13" fmla="*/ 1197459 h 1234709"/>
              <a:gd name="connsiteX14" fmla="*/ 2953960 w 4343674"/>
              <a:gd name="connsiteY14" fmla="*/ 1234709 h 1234709"/>
              <a:gd name="connsiteX15" fmla="*/ 2801398 w 4343674"/>
              <a:gd name="connsiteY15" fmla="*/ 1234709 h 1234709"/>
              <a:gd name="connsiteX16" fmla="*/ 2499288 w 4343674"/>
              <a:gd name="connsiteY16" fmla="*/ 1197459 h 1234709"/>
              <a:gd name="connsiteX17" fmla="*/ 2651840 w 4343674"/>
              <a:gd name="connsiteY17" fmla="*/ 1197459 h 1234709"/>
              <a:gd name="connsiteX18" fmla="*/ 2651840 w 4343674"/>
              <a:gd name="connsiteY18" fmla="*/ 1234709 h 1234709"/>
              <a:gd name="connsiteX19" fmla="*/ 2499288 w 4343674"/>
              <a:gd name="connsiteY19" fmla="*/ 1234709 h 1234709"/>
              <a:gd name="connsiteX20" fmla="*/ 2191684 w 4343674"/>
              <a:gd name="connsiteY20" fmla="*/ 1197459 h 1234709"/>
              <a:gd name="connsiteX21" fmla="*/ 2344236 w 4343674"/>
              <a:gd name="connsiteY21" fmla="*/ 1197459 h 1234709"/>
              <a:gd name="connsiteX22" fmla="*/ 2344236 w 4343674"/>
              <a:gd name="connsiteY22" fmla="*/ 1234709 h 1234709"/>
              <a:gd name="connsiteX23" fmla="*/ 2191684 w 4343674"/>
              <a:gd name="connsiteY23" fmla="*/ 1234709 h 1234709"/>
              <a:gd name="connsiteX24" fmla="*/ 1889570 w 4343674"/>
              <a:gd name="connsiteY24" fmla="*/ 1197459 h 1234709"/>
              <a:gd name="connsiteX25" fmla="*/ 2042132 w 4343674"/>
              <a:gd name="connsiteY25" fmla="*/ 1197459 h 1234709"/>
              <a:gd name="connsiteX26" fmla="*/ 2042132 w 4343674"/>
              <a:gd name="connsiteY26" fmla="*/ 1234709 h 1234709"/>
              <a:gd name="connsiteX27" fmla="*/ 1889570 w 4343674"/>
              <a:gd name="connsiteY27" fmla="*/ 1234709 h 1234709"/>
              <a:gd name="connsiteX28" fmla="*/ 1587462 w 4343674"/>
              <a:gd name="connsiteY28" fmla="*/ 1197459 h 1234709"/>
              <a:gd name="connsiteX29" fmla="*/ 1740012 w 4343674"/>
              <a:gd name="connsiteY29" fmla="*/ 1197459 h 1234709"/>
              <a:gd name="connsiteX30" fmla="*/ 1740012 w 4343674"/>
              <a:gd name="connsiteY30" fmla="*/ 1234709 h 1234709"/>
              <a:gd name="connsiteX31" fmla="*/ 1587462 w 4343674"/>
              <a:gd name="connsiteY31" fmla="*/ 1234709 h 1234709"/>
              <a:gd name="connsiteX32" fmla="*/ 1279856 w 4343674"/>
              <a:gd name="connsiteY32" fmla="*/ 1197459 h 1234709"/>
              <a:gd name="connsiteX33" fmla="*/ 1432418 w 4343674"/>
              <a:gd name="connsiteY33" fmla="*/ 1197459 h 1234709"/>
              <a:gd name="connsiteX34" fmla="*/ 1432418 w 4343674"/>
              <a:gd name="connsiteY34" fmla="*/ 1234709 h 1234709"/>
              <a:gd name="connsiteX35" fmla="*/ 1279856 w 4343674"/>
              <a:gd name="connsiteY35" fmla="*/ 1234709 h 1234709"/>
              <a:gd name="connsiteX36" fmla="*/ 977742 w 4343674"/>
              <a:gd name="connsiteY36" fmla="*/ 1197459 h 1234709"/>
              <a:gd name="connsiteX37" fmla="*/ 1130294 w 4343674"/>
              <a:gd name="connsiteY37" fmla="*/ 1197459 h 1234709"/>
              <a:gd name="connsiteX38" fmla="*/ 1130294 w 4343674"/>
              <a:gd name="connsiteY38" fmla="*/ 1234709 h 1234709"/>
              <a:gd name="connsiteX39" fmla="*/ 977742 w 4343674"/>
              <a:gd name="connsiteY39" fmla="*/ 1234709 h 1234709"/>
              <a:gd name="connsiteX40" fmla="*/ 670138 w 4343674"/>
              <a:gd name="connsiteY40" fmla="*/ 1197459 h 1234709"/>
              <a:gd name="connsiteX41" fmla="*/ 822690 w 4343674"/>
              <a:gd name="connsiteY41" fmla="*/ 1197459 h 1234709"/>
              <a:gd name="connsiteX42" fmla="*/ 822690 w 4343674"/>
              <a:gd name="connsiteY42" fmla="*/ 1234709 h 1234709"/>
              <a:gd name="connsiteX43" fmla="*/ 670138 w 4343674"/>
              <a:gd name="connsiteY43" fmla="*/ 1234709 h 1234709"/>
              <a:gd name="connsiteX44" fmla="*/ 362534 w 4343674"/>
              <a:gd name="connsiteY44" fmla="*/ 1197459 h 1234709"/>
              <a:gd name="connsiteX45" fmla="*/ 515096 w 4343674"/>
              <a:gd name="connsiteY45" fmla="*/ 1197459 h 1234709"/>
              <a:gd name="connsiteX46" fmla="*/ 515096 w 4343674"/>
              <a:gd name="connsiteY46" fmla="*/ 1234709 h 1234709"/>
              <a:gd name="connsiteX47" fmla="*/ 362534 w 4343674"/>
              <a:gd name="connsiteY47" fmla="*/ 1234709 h 1234709"/>
              <a:gd name="connsiteX48" fmla="*/ 4158634 w 4343674"/>
              <a:gd name="connsiteY48" fmla="*/ 1148025 h 1234709"/>
              <a:gd name="connsiteX49" fmla="*/ 4178862 w 4343674"/>
              <a:gd name="connsiteY49" fmla="*/ 1179528 h 1234709"/>
              <a:gd name="connsiteX50" fmla="*/ 4024622 w 4343674"/>
              <a:gd name="connsiteY50" fmla="*/ 1229205 h 1234709"/>
              <a:gd name="connsiteX51" fmla="*/ 4020830 w 4343674"/>
              <a:gd name="connsiteY51" fmla="*/ 1191644 h 1234709"/>
              <a:gd name="connsiteX52" fmla="*/ 4158634 w 4343674"/>
              <a:gd name="connsiteY52" fmla="*/ 1148025 h 1234709"/>
              <a:gd name="connsiteX53" fmla="*/ 111944 w 4343674"/>
              <a:gd name="connsiteY53" fmla="*/ 1082109 h 1234709"/>
              <a:gd name="connsiteX54" fmla="*/ 223981 w 4343674"/>
              <a:gd name="connsiteY54" fmla="*/ 1166825 h 1234709"/>
              <a:gd name="connsiteX55" fmla="*/ 209207 w 4343674"/>
              <a:gd name="connsiteY55" fmla="*/ 1201708 h 1234709"/>
              <a:gd name="connsiteX56" fmla="*/ 82396 w 4343674"/>
              <a:gd name="connsiteY56" fmla="*/ 1107025 h 1234709"/>
              <a:gd name="connsiteX57" fmla="*/ 4300646 w 4343674"/>
              <a:gd name="connsiteY57" fmla="*/ 917321 h 1234709"/>
              <a:gd name="connsiteX58" fmla="*/ 4338208 w 4343674"/>
              <a:gd name="connsiteY58" fmla="*/ 921012 h 1234709"/>
              <a:gd name="connsiteX59" fmla="*/ 4288530 w 4343674"/>
              <a:gd name="connsiteY59" fmla="*/ 1069893 h 1234709"/>
              <a:gd name="connsiteX60" fmla="*/ 4257026 w 4343674"/>
              <a:gd name="connsiteY60" fmla="*/ 1050206 h 1234709"/>
              <a:gd name="connsiteX61" fmla="*/ 4300646 w 4343674"/>
              <a:gd name="connsiteY61" fmla="*/ 917321 h 1234709"/>
              <a:gd name="connsiteX62" fmla="*/ 0 w 4343674"/>
              <a:gd name="connsiteY62" fmla="*/ 812954 h 1234709"/>
              <a:gd name="connsiteX63" fmla="*/ 39297 w 4343674"/>
              <a:gd name="connsiteY63" fmla="*/ 812954 h 1234709"/>
              <a:gd name="connsiteX64" fmla="*/ 39297 w 4343674"/>
              <a:gd name="connsiteY64" fmla="*/ 887545 h 1234709"/>
              <a:gd name="connsiteX65" fmla="*/ 48170 w 4343674"/>
              <a:gd name="connsiteY65" fmla="*/ 962137 h 1234709"/>
              <a:gd name="connsiteX66" fmla="*/ 10141 w 4343674"/>
              <a:gd name="connsiteY66" fmla="*/ 970987 h 1234709"/>
              <a:gd name="connsiteX67" fmla="*/ 0 w 4343674"/>
              <a:gd name="connsiteY67" fmla="*/ 887545 h 1234709"/>
              <a:gd name="connsiteX68" fmla="*/ 4306462 w 4343674"/>
              <a:gd name="connsiteY68" fmla="*/ 615208 h 1234709"/>
              <a:gd name="connsiteX69" fmla="*/ 4343674 w 4343674"/>
              <a:gd name="connsiteY69" fmla="*/ 615208 h 1234709"/>
              <a:gd name="connsiteX70" fmla="*/ 4343674 w 4343674"/>
              <a:gd name="connsiteY70" fmla="*/ 767760 h 1234709"/>
              <a:gd name="connsiteX71" fmla="*/ 4306462 w 4343674"/>
              <a:gd name="connsiteY71" fmla="*/ 767760 h 1234709"/>
              <a:gd name="connsiteX72" fmla="*/ 0 w 4343674"/>
              <a:gd name="connsiteY72" fmla="*/ 505350 h 1234709"/>
              <a:gd name="connsiteX73" fmla="*/ 37250 w 4343674"/>
              <a:gd name="connsiteY73" fmla="*/ 505350 h 1234709"/>
              <a:gd name="connsiteX74" fmla="*/ 37250 w 4343674"/>
              <a:gd name="connsiteY74" fmla="*/ 657912 h 1234709"/>
              <a:gd name="connsiteX75" fmla="*/ 0 w 4343674"/>
              <a:gd name="connsiteY75" fmla="*/ 657912 h 1234709"/>
              <a:gd name="connsiteX76" fmla="*/ 4306462 w 4343674"/>
              <a:gd name="connsiteY76" fmla="*/ 307604 h 1234709"/>
              <a:gd name="connsiteX77" fmla="*/ 4343674 w 4343674"/>
              <a:gd name="connsiteY77" fmla="*/ 307604 h 1234709"/>
              <a:gd name="connsiteX78" fmla="*/ 4343674 w 4343674"/>
              <a:gd name="connsiteY78" fmla="*/ 460156 h 1234709"/>
              <a:gd name="connsiteX79" fmla="*/ 4306462 w 4343674"/>
              <a:gd name="connsiteY79" fmla="*/ 460156 h 1234709"/>
              <a:gd name="connsiteX80" fmla="*/ 0 w 4343674"/>
              <a:gd name="connsiteY80" fmla="*/ 203240 h 1234709"/>
              <a:gd name="connsiteX81" fmla="*/ 37250 w 4343674"/>
              <a:gd name="connsiteY81" fmla="*/ 203240 h 1234709"/>
              <a:gd name="connsiteX82" fmla="*/ 37250 w 4343674"/>
              <a:gd name="connsiteY82" fmla="*/ 355792 h 1234709"/>
              <a:gd name="connsiteX83" fmla="*/ 0 w 4343674"/>
              <a:gd name="connsiteY83" fmla="*/ 355792 h 1234709"/>
              <a:gd name="connsiteX84" fmla="*/ 4306462 w 4343674"/>
              <a:gd name="connsiteY84" fmla="*/ 0 h 1234709"/>
              <a:gd name="connsiteX85" fmla="*/ 4343674 w 4343674"/>
              <a:gd name="connsiteY85" fmla="*/ 0 h 1234709"/>
              <a:gd name="connsiteX86" fmla="*/ 4343674 w 4343674"/>
              <a:gd name="connsiteY86" fmla="*/ 152562 h 1234709"/>
              <a:gd name="connsiteX87" fmla="*/ 4306462 w 4343674"/>
              <a:gd name="connsiteY87" fmla="*/ 152562 h 1234709"/>
              <a:gd name="connsiteX88" fmla="*/ 0 w 4343674"/>
              <a:gd name="connsiteY88" fmla="*/ 0 h 1234709"/>
              <a:gd name="connsiteX89" fmla="*/ 37250 w 4343674"/>
              <a:gd name="connsiteY89" fmla="*/ 0 h 1234709"/>
              <a:gd name="connsiteX90" fmla="*/ 37250 w 4343674"/>
              <a:gd name="connsiteY90" fmla="*/ 48137 h 1234709"/>
              <a:gd name="connsiteX91" fmla="*/ 0 w 4343674"/>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74" h="1234709">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491974"/>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989085"/>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a:off x="10391476" y="1761985"/>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a:off x="10289857" y="165212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9529085" y="2368955"/>
            <a:ext cx="1741261" cy="212576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378601" y="2368955"/>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056978" y="2113533"/>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2368955"/>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225370" y="2368955"/>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2368955"/>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590649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0210209"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sz="900"/>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977125" y="3121027"/>
            <a:ext cx="1615660" cy="1231106"/>
          </a:xfrm>
          <a:prstGeom prst="rect">
            <a:avLst/>
          </a:prstGeom>
        </p:spPr>
        <p:txBody>
          <a:bodyPr vert="horz" wrap="square" lIns="45720" tIns="0" rIns="4572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Store raw fixed-width format data along with data dictionaries with schema definitions from IDPH in the Epidemiology Unit's network drive, under the "00_Raw_Data/</a:t>
            </a:r>
            <a:r>
              <a:rPr lang="en-US" sz="1000" dirty="0" err="1">
                <a:solidFill>
                  <a:schemeClr val="tx1"/>
                </a:solidFill>
                <a:latin typeface="Arial" panose="020B0604020202020204" pitchFamily="34" charset="0"/>
                <a:ea typeface="Lato Light" panose="020F0502020204030203" pitchFamily="34" charset="0"/>
                <a:cs typeface="Arial" panose="020B0604020202020204" pitchFamily="34" charset="0"/>
              </a:rPr>
              <a:t>vital_statistics</a:t>
            </a: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/deaths" folder</a:t>
            </a:r>
            <a:endParaRPr lang="en-US" sz="900" dirty="0">
              <a:solidFill>
                <a:schemeClr val="tx1"/>
              </a:solidFill>
              <a:latin typeface="Arial" panose="020B0604020202020204" pitchFamily="34" charset="0"/>
              <a:ea typeface="Lato Light" panose="020F0502020204030203" pitchFamily="34" charset="0"/>
              <a:cs typeface="Arial" panose="020B0604020202020204" pitchFamily="34" charset="0"/>
            </a:endParaRPr>
          </a:p>
        </p:txBody>
      </p:sp>
      <p:sp>
        <p:nvSpPr>
          <p:cNvPr id="40" name="TextBox 39">
            <a:extLst>
              <a:ext uri="{FF2B5EF4-FFF2-40B4-BE49-F238E27FC236}">
                <a16:creationId xmlns:a16="http://schemas.microsoft.com/office/drawing/2014/main" id="{84FA8A26-B119-3447-92E3-AD7A6FC26C0A}"/>
              </a:ext>
            </a:extLst>
          </p:cNvPr>
          <p:cNvSpPr txBox="1"/>
          <p:nvPr/>
        </p:nvSpPr>
        <p:spPr>
          <a:xfrm>
            <a:off x="921654" y="2476235"/>
            <a:ext cx="1738514" cy="461665"/>
          </a:xfrm>
          <a:prstGeom prst="rect">
            <a:avLst/>
          </a:prstGeom>
          <a:noFill/>
        </p:spPr>
        <p:txBody>
          <a:bodyPr wrap="square" rtlCol="0" anchor="b" anchorCtr="0">
            <a:spAutoFit/>
          </a:bodyPr>
          <a:lstStyle/>
          <a:p>
            <a:pPr algn="ctr"/>
            <a:r>
              <a:rPr lang="en-US" sz="1200" b="1" dirty="0">
                <a:solidFill>
                  <a:schemeClr val="bg1"/>
                </a:solidFill>
                <a:latin typeface="Poppins" pitchFamily="2" charset="77"/>
                <a:ea typeface="League Spartan" charset="0"/>
                <a:cs typeface="Poppins" pitchFamily="2" charset="77"/>
              </a:rPr>
              <a:t>Save raw data on network server</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074885"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Import raw, fixed-width files sourced from IDPH into the </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epi-vitals</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database using the schema definition in the death data dictionary. </a:t>
            </a:r>
            <a:r>
              <a:rPr lang="en-US" b="0" dirty="0">
                <a:solidFill>
                  <a:srgbClr val="09233F"/>
                </a:solidFill>
                <a:latin typeface="Arial" panose="020B0604020202020204" pitchFamily="34" charset="0"/>
                <a:cs typeface="Arial" panose="020B0604020202020204" pitchFamily="34" charset="0"/>
              </a:rPr>
              <a:t>Combine </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multiple years into single formatted death table, (</a:t>
            </a:r>
            <a:r>
              <a:rPr kumimoji="0" lang="en-US" b="0" i="1"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raw.deaths_scc_yyyy_yyyy</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074885" y="2476235"/>
            <a:ext cx="1725730"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Import raw data into SQL Server</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209838" y="2476235"/>
            <a:ext cx="1747653"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formatted, multi-year table </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384993" y="2476235"/>
            <a:ext cx="1725729"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summary indicator tables</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429750" y="2476235"/>
            <a:ext cx="1914525"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Suppress, format data for distribution</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60107" y="2114641"/>
            <a:ext cx="261610"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3300" y="2114641"/>
            <a:ext cx="30168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5941952" y="2114641"/>
            <a:ext cx="30809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085794" y="2114641"/>
            <a:ext cx="32412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4</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0240857" y="2114641"/>
            <a:ext cx="31771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5</a:t>
            </a:r>
          </a:p>
        </p:txBody>
      </p:sp>
      <p:sp>
        <p:nvSpPr>
          <p:cNvPr id="59" name="TextBox 58">
            <a:extLst>
              <a:ext uri="{FF2B5EF4-FFF2-40B4-BE49-F238E27FC236}">
                <a16:creationId xmlns:a16="http://schemas.microsoft.com/office/drawing/2014/main" id="{6A198BE5-B2CC-D542-AAFF-F274CAD6BB91}"/>
              </a:ext>
            </a:extLst>
          </p:cNvPr>
          <p:cNvSpPr txBox="1"/>
          <p:nvPr/>
        </p:nvSpPr>
        <p:spPr>
          <a:xfrm>
            <a:off x="190173" y="5199767"/>
            <a:ext cx="3201517" cy="830997"/>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REQUEST AND RECEIVE</a:t>
            </a:r>
          </a:p>
          <a:p>
            <a:pPr algn="ctr"/>
            <a:r>
              <a:rPr lang="en-US" sz="1600" b="1" dirty="0">
                <a:solidFill>
                  <a:schemeClr val="tx2"/>
                </a:solidFill>
                <a:latin typeface="Poppins" pitchFamily="2" charset="77"/>
                <a:ea typeface="League Spartan" charset="0"/>
                <a:cs typeface="Poppins" pitchFamily="2" charset="77"/>
              </a:rPr>
              <a:t>VITAL STATISTICS MORTALITY</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DATA FROM IDPH</a:t>
            </a:r>
          </a:p>
        </p:txBody>
      </p:sp>
      <p:sp>
        <p:nvSpPr>
          <p:cNvPr id="22" name="Subtitle 2">
            <a:extLst>
              <a:ext uri="{FF2B5EF4-FFF2-40B4-BE49-F238E27FC236}">
                <a16:creationId xmlns:a16="http://schemas.microsoft.com/office/drawing/2014/main" id="{9CFC2841-169D-22C8-52C3-B916F41414CC}"/>
              </a:ext>
            </a:extLst>
          </p:cNvPr>
          <p:cNvSpPr txBox="1">
            <a:spLocks/>
          </p:cNvSpPr>
          <p:nvPr/>
        </p:nvSpPr>
        <p:spPr>
          <a:xfrm>
            <a:off x="5231762"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Geocode and categorize records by standard race, ethnicity, age groups, primary cause of death (using ICD-10 codes), and location (e.g., </a:t>
            </a:r>
            <a:r>
              <a:rPr kumimoji="0" lang="en-US" sz="1000"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scc</a:t>
            </a: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a:t>
            </a:r>
            <a:r>
              <a:rPr kumimoji="0" lang="en-US" sz="1000"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muni</a:t>
            </a: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zip, tract, health district).</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r>
              <a:rPr lang="en-US" b="0" i="1" dirty="0" err="1">
                <a:solidFill>
                  <a:srgbClr val="09233F"/>
                </a:solidFill>
                <a:latin typeface="Arial" panose="020B0604020202020204" pitchFamily="34" charset="0"/>
                <a:cs typeface="Arial" panose="020B0604020202020204" pitchFamily="34" charset="0"/>
              </a:rPr>
              <a:t>frm</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r>
              <a:rPr kumimoji="0" lang="en-US" b="0" i="1"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deaths_scc_yyyy_yyyy</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endParaRPr kumimoji="0" lang="en-US" sz="1000" b="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39A64701-C0F8-E103-2B11-DFD86A66CB25}"/>
              </a:ext>
            </a:extLst>
          </p:cNvPr>
          <p:cNvSpPr txBox="1">
            <a:spLocks/>
          </p:cNvSpPr>
          <p:nvPr/>
        </p:nvSpPr>
        <p:spPr>
          <a:xfrm>
            <a:off x="7384993"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C</a:t>
            </a:r>
            <a:r>
              <a:rPr kumimoji="0" lang="en-US"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alculate</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total and race-, age-, and sex-stratified counts, crude rates and age-adjusted rates of cause-specific deaths for desired geographies and periods. Store as formatted indicator tables in </a:t>
            </a:r>
            <a:r>
              <a:rPr kumimoji="0" lang="en-US" b="0" i="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epi-vitals</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database.</a:t>
            </a:r>
          </a:p>
        </p:txBody>
      </p:sp>
      <p:sp>
        <p:nvSpPr>
          <p:cNvPr id="24" name="Subtitle 2">
            <a:extLst>
              <a:ext uri="{FF2B5EF4-FFF2-40B4-BE49-F238E27FC236}">
                <a16:creationId xmlns:a16="http://schemas.microsoft.com/office/drawing/2014/main" id="{2805E676-EDF7-10E2-D29B-0D0D004D20A3}"/>
              </a:ext>
            </a:extLst>
          </p:cNvPr>
          <p:cNvSpPr txBox="1">
            <a:spLocks/>
          </p:cNvSpPr>
          <p:nvPr/>
        </p:nvSpPr>
        <p:spPr>
          <a:xfrm>
            <a:off x="9529085"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Suppress counts and rates in accordance with department guidelines. Format data for dissemination on Cook County data portal, Cook County Health Atlas, and other reports. Save public tables in </a:t>
            </a:r>
            <a:r>
              <a:rPr lang="en-US" b="0" i="1" dirty="0">
                <a:solidFill>
                  <a:srgbClr val="09233F"/>
                </a:solidFill>
                <a:latin typeface="Arial" panose="020B0604020202020204" pitchFamily="34" charset="0"/>
                <a:cs typeface="Arial" panose="020B0604020202020204" pitchFamily="34" charset="0"/>
              </a:rPr>
              <a:t>epi-vitals</a:t>
            </a:r>
            <a:r>
              <a:rPr lang="en-US" b="0" dirty="0">
                <a:solidFill>
                  <a:srgbClr val="09233F"/>
                </a:solidFill>
                <a:latin typeface="Arial" panose="020B0604020202020204" pitchFamily="34" charset="0"/>
                <a:cs typeface="Arial" panose="020B0604020202020204" pitchFamily="34" charset="0"/>
              </a:rPr>
              <a:t> database.</a:t>
            </a:r>
            <a:endParaRPr kumimoji="0" lang="en-US" sz="9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263EB90-2048-CD74-58F8-F5C7D6C97520}"/>
              </a:ext>
            </a:extLst>
          </p:cNvPr>
          <p:cNvSpPr txBox="1"/>
          <p:nvPr/>
        </p:nvSpPr>
        <p:spPr>
          <a:xfrm>
            <a:off x="8962480" y="1066900"/>
            <a:ext cx="2874505" cy="584775"/>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SUMMARIZE AND ANALYZE</a:t>
            </a:r>
          </a:p>
          <a:p>
            <a:pPr algn="ctr"/>
            <a:r>
              <a:rPr lang="en-US" sz="1600" b="1" dirty="0">
                <a:solidFill>
                  <a:schemeClr val="tx2"/>
                </a:solidFill>
                <a:latin typeface="Poppins" pitchFamily="2" charset="77"/>
                <a:ea typeface="League Spartan" charset="0"/>
                <a:cs typeface="Poppins" pitchFamily="2" charset="77"/>
              </a:rPr>
              <a:t>MORTALITY DATA</a:t>
            </a:r>
          </a:p>
        </p:txBody>
      </p:sp>
    </p:spTree>
    <p:extLst>
      <p:ext uri="{BB962C8B-B14F-4D97-AF65-F5344CB8AC3E}">
        <p14:creationId xmlns:p14="http://schemas.microsoft.com/office/powerpoint/2010/main" val="301363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6">
            <a:extLst>
              <a:ext uri="{FF2B5EF4-FFF2-40B4-BE49-F238E27FC236}">
                <a16:creationId xmlns:a16="http://schemas.microsoft.com/office/drawing/2014/main" id="{5DCD31D6-E1C3-618B-1A0F-69BFB45EF2BD}"/>
              </a:ext>
            </a:extLst>
          </p:cNvPr>
          <p:cNvSpPr>
            <a:spLocks noChangeArrowheads="1"/>
          </p:cNvSpPr>
          <p:nvPr/>
        </p:nvSpPr>
        <p:spPr bwMode="auto">
          <a:xfrm>
            <a:off x="802869" y="4223317"/>
            <a:ext cx="1711083" cy="1186498"/>
          </a:xfrm>
          <a:custGeom>
            <a:avLst/>
            <a:gdLst>
              <a:gd name="T0" fmla="*/ 1195 w 2747"/>
              <a:gd name="T1" fmla="*/ 1840 h 1903"/>
              <a:gd name="T2" fmla="*/ 1195 w 2747"/>
              <a:gd name="T3" fmla="*/ 1840 h 1903"/>
              <a:gd name="T4" fmla="*/ 1550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5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5" y="1840"/>
                </a:moveTo>
                <a:lnTo>
                  <a:pt x="1195" y="1840"/>
                </a:lnTo>
                <a:cubicBezTo>
                  <a:pt x="1305" y="1902"/>
                  <a:pt x="1440" y="1902"/>
                  <a:pt x="1550" y="1840"/>
                </a:cubicBezTo>
                <a:lnTo>
                  <a:pt x="2746" y="1162"/>
                </a:lnTo>
                <a:lnTo>
                  <a:pt x="2746" y="470"/>
                </a:lnTo>
                <a:lnTo>
                  <a:pt x="2746" y="470"/>
                </a:lnTo>
                <a:cubicBezTo>
                  <a:pt x="2353" y="175"/>
                  <a:pt x="1865" y="0"/>
                  <a:pt x="1337" y="0"/>
                </a:cubicBezTo>
                <a:lnTo>
                  <a:pt x="1337" y="0"/>
                </a:lnTo>
                <a:cubicBezTo>
                  <a:pt x="840" y="0"/>
                  <a:pt x="379" y="154"/>
                  <a:pt x="0" y="418"/>
                </a:cubicBezTo>
                <a:lnTo>
                  <a:pt x="0" y="1162"/>
                </a:lnTo>
                <a:lnTo>
                  <a:pt x="1195" y="1840"/>
                </a:lnTo>
              </a:path>
            </a:pathLst>
          </a:custGeom>
          <a:solidFill>
            <a:schemeClr val="accent1"/>
          </a:solidFill>
          <a:ln>
            <a:noFill/>
          </a:ln>
          <a:effectLst/>
        </p:spPr>
        <p:txBody>
          <a:bodyPr wrap="none" anchor="ctr"/>
          <a:lstStyle/>
          <a:p>
            <a:endParaRPr lang="en-US">
              <a:latin typeface="Poppins" pitchFamily="2" charset="77"/>
            </a:endParaRPr>
          </a:p>
        </p:txBody>
      </p:sp>
      <p:sp>
        <p:nvSpPr>
          <p:cNvPr id="6" name="Freeform 78">
            <a:extLst>
              <a:ext uri="{FF2B5EF4-FFF2-40B4-BE49-F238E27FC236}">
                <a16:creationId xmlns:a16="http://schemas.microsoft.com/office/drawing/2014/main" id="{D11410DB-825D-D1E9-4395-1E7590DBF12A}"/>
              </a:ext>
            </a:extLst>
          </p:cNvPr>
          <p:cNvSpPr>
            <a:spLocks noChangeArrowheads="1"/>
          </p:cNvSpPr>
          <p:nvPr/>
        </p:nvSpPr>
        <p:spPr bwMode="auto">
          <a:xfrm>
            <a:off x="3041285" y="3297740"/>
            <a:ext cx="1711084" cy="118649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chemeClr val="accent2"/>
          </a:solidFill>
          <a:ln>
            <a:noFill/>
          </a:ln>
          <a:effectLst/>
        </p:spPr>
        <p:txBody>
          <a:bodyPr wrap="none" anchor="ctr"/>
          <a:lstStyle/>
          <a:p>
            <a:endParaRPr lang="en-US">
              <a:latin typeface="Poppins" pitchFamily="2" charset="77"/>
            </a:endParaRPr>
          </a:p>
        </p:txBody>
      </p:sp>
      <p:sp>
        <p:nvSpPr>
          <p:cNvPr id="7" name="Freeform 80">
            <a:extLst>
              <a:ext uri="{FF2B5EF4-FFF2-40B4-BE49-F238E27FC236}">
                <a16:creationId xmlns:a16="http://schemas.microsoft.com/office/drawing/2014/main" id="{4EAA227F-BA70-2546-A0D4-24B262AC916A}"/>
              </a:ext>
            </a:extLst>
          </p:cNvPr>
          <p:cNvSpPr>
            <a:spLocks noChangeArrowheads="1"/>
          </p:cNvSpPr>
          <p:nvPr/>
        </p:nvSpPr>
        <p:spPr bwMode="auto">
          <a:xfrm>
            <a:off x="7545582" y="3297740"/>
            <a:ext cx="1711084" cy="1186498"/>
          </a:xfrm>
          <a:custGeom>
            <a:avLst/>
            <a:gdLst>
              <a:gd name="T0" fmla="*/ 1195 w 2747"/>
              <a:gd name="T1" fmla="*/ 1840 h 1903"/>
              <a:gd name="T2" fmla="*/ 1195 w 2747"/>
              <a:gd name="T3" fmla="*/ 1840 h 1903"/>
              <a:gd name="T4" fmla="*/ 1550 w 2747"/>
              <a:gd name="T5" fmla="*/ 1840 h 1903"/>
              <a:gd name="T6" fmla="*/ 2746 w 2747"/>
              <a:gd name="T7" fmla="*/ 1162 h 1903"/>
              <a:gd name="T8" fmla="*/ 2746 w 2747"/>
              <a:gd name="T9" fmla="*/ 470 h 1903"/>
              <a:gd name="T10" fmla="*/ 2746 w 2747"/>
              <a:gd name="T11" fmla="*/ 470 h 1903"/>
              <a:gd name="T12" fmla="*/ 1336 w 2747"/>
              <a:gd name="T13" fmla="*/ 0 h 1903"/>
              <a:gd name="T14" fmla="*/ 1336 w 2747"/>
              <a:gd name="T15" fmla="*/ 0 h 1903"/>
              <a:gd name="T16" fmla="*/ 0 w 2747"/>
              <a:gd name="T17" fmla="*/ 418 h 1903"/>
              <a:gd name="T18" fmla="*/ 0 w 2747"/>
              <a:gd name="T19" fmla="*/ 1162 h 1903"/>
              <a:gd name="T20" fmla="*/ 1195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5" y="1840"/>
                </a:moveTo>
                <a:lnTo>
                  <a:pt x="1195" y="1840"/>
                </a:lnTo>
                <a:cubicBezTo>
                  <a:pt x="1305" y="1902"/>
                  <a:pt x="1440" y="1902"/>
                  <a:pt x="1550" y="1840"/>
                </a:cubicBezTo>
                <a:lnTo>
                  <a:pt x="2746" y="1162"/>
                </a:lnTo>
                <a:lnTo>
                  <a:pt x="2746" y="470"/>
                </a:lnTo>
                <a:lnTo>
                  <a:pt x="2746" y="470"/>
                </a:lnTo>
                <a:cubicBezTo>
                  <a:pt x="2353" y="175"/>
                  <a:pt x="1865" y="0"/>
                  <a:pt x="1336" y="0"/>
                </a:cubicBezTo>
                <a:lnTo>
                  <a:pt x="1336" y="0"/>
                </a:lnTo>
                <a:cubicBezTo>
                  <a:pt x="840" y="0"/>
                  <a:pt x="379" y="155"/>
                  <a:pt x="0" y="418"/>
                </a:cubicBezTo>
                <a:lnTo>
                  <a:pt x="0" y="1162"/>
                </a:lnTo>
                <a:lnTo>
                  <a:pt x="1195" y="1840"/>
                </a:lnTo>
              </a:path>
            </a:pathLst>
          </a:custGeom>
          <a:solidFill>
            <a:schemeClr val="accent4"/>
          </a:solidFill>
          <a:ln>
            <a:noFill/>
          </a:ln>
          <a:effectLst/>
        </p:spPr>
        <p:txBody>
          <a:bodyPr wrap="none" anchor="ctr"/>
          <a:lstStyle/>
          <a:p>
            <a:endParaRPr lang="en-US">
              <a:latin typeface="Poppins" pitchFamily="2" charset="77"/>
            </a:endParaRPr>
          </a:p>
        </p:txBody>
      </p:sp>
      <p:sp>
        <p:nvSpPr>
          <p:cNvPr id="8" name="Freeform 82">
            <a:extLst>
              <a:ext uri="{FF2B5EF4-FFF2-40B4-BE49-F238E27FC236}">
                <a16:creationId xmlns:a16="http://schemas.microsoft.com/office/drawing/2014/main" id="{545EC951-1B92-2A48-9F3C-DF73F8B1AE9D}"/>
              </a:ext>
            </a:extLst>
          </p:cNvPr>
          <p:cNvSpPr>
            <a:spLocks noChangeArrowheads="1"/>
          </p:cNvSpPr>
          <p:nvPr/>
        </p:nvSpPr>
        <p:spPr bwMode="auto">
          <a:xfrm>
            <a:off x="9775758" y="4223317"/>
            <a:ext cx="1711084" cy="118649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8 w 2747"/>
              <a:gd name="T13" fmla="*/ 0 h 1903"/>
              <a:gd name="T14" fmla="*/ 1338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8" y="0"/>
                </a:cubicBezTo>
                <a:lnTo>
                  <a:pt x="1338" y="0"/>
                </a:lnTo>
                <a:cubicBezTo>
                  <a:pt x="841" y="0"/>
                  <a:pt x="380" y="154"/>
                  <a:pt x="0" y="418"/>
                </a:cubicBezTo>
                <a:lnTo>
                  <a:pt x="0" y="1162"/>
                </a:lnTo>
                <a:lnTo>
                  <a:pt x="1196" y="1840"/>
                </a:lnTo>
              </a:path>
            </a:pathLst>
          </a:custGeom>
          <a:solidFill>
            <a:srgbClr val="0C2340"/>
          </a:solidFill>
          <a:ln>
            <a:noFill/>
          </a:ln>
          <a:effectLst/>
        </p:spPr>
        <p:txBody>
          <a:bodyPr wrap="none" anchor="ctr"/>
          <a:lstStyle/>
          <a:p>
            <a:endParaRPr lang="en-US">
              <a:latin typeface="Poppins" pitchFamily="2" charset="77"/>
            </a:endParaRPr>
          </a:p>
        </p:txBody>
      </p:sp>
      <p:sp>
        <p:nvSpPr>
          <p:cNvPr id="9" name="Freeform 84">
            <a:extLst>
              <a:ext uri="{FF2B5EF4-FFF2-40B4-BE49-F238E27FC236}">
                <a16:creationId xmlns:a16="http://schemas.microsoft.com/office/drawing/2014/main" id="{80602983-11F0-7849-A0AF-AAF0CC19A36D}"/>
              </a:ext>
            </a:extLst>
          </p:cNvPr>
          <p:cNvSpPr>
            <a:spLocks noChangeArrowheads="1"/>
          </p:cNvSpPr>
          <p:nvPr/>
        </p:nvSpPr>
        <p:spPr bwMode="auto">
          <a:xfrm>
            <a:off x="5282447" y="2913227"/>
            <a:ext cx="1708337" cy="1186498"/>
          </a:xfrm>
          <a:custGeom>
            <a:avLst/>
            <a:gdLst>
              <a:gd name="T0" fmla="*/ 1195 w 2745"/>
              <a:gd name="T1" fmla="*/ 1839 h 1903"/>
              <a:gd name="T2" fmla="*/ 1195 w 2745"/>
              <a:gd name="T3" fmla="*/ 1839 h 1903"/>
              <a:gd name="T4" fmla="*/ 1549 w 2745"/>
              <a:gd name="T5" fmla="*/ 1839 h 1903"/>
              <a:gd name="T6" fmla="*/ 2744 w 2745"/>
              <a:gd name="T7" fmla="*/ 1161 h 1903"/>
              <a:gd name="T8" fmla="*/ 2744 w 2745"/>
              <a:gd name="T9" fmla="*/ 469 h 1903"/>
              <a:gd name="T10" fmla="*/ 2744 w 2745"/>
              <a:gd name="T11" fmla="*/ 469 h 1903"/>
              <a:gd name="T12" fmla="*/ 1337 w 2745"/>
              <a:gd name="T13" fmla="*/ 0 h 1903"/>
              <a:gd name="T14" fmla="*/ 1337 w 2745"/>
              <a:gd name="T15" fmla="*/ 0 h 1903"/>
              <a:gd name="T16" fmla="*/ 0 w 2745"/>
              <a:gd name="T17" fmla="*/ 418 h 1903"/>
              <a:gd name="T18" fmla="*/ 0 w 2745"/>
              <a:gd name="T19" fmla="*/ 1161 h 1903"/>
              <a:gd name="T20" fmla="*/ 1195 w 2745"/>
              <a:gd name="T21" fmla="*/ 1839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5" h="1903">
                <a:moveTo>
                  <a:pt x="1195" y="1839"/>
                </a:moveTo>
                <a:lnTo>
                  <a:pt x="1195" y="1839"/>
                </a:lnTo>
                <a:cubicBezTo>
                  <a:pt x="1305" y="1902"/>
                  <a:pt x="1439" y="1902"/>
                  <a:pt x="1549" y="1839"/>
                </a:cubicBezTo>
                <a:lnTo>
                  <a:pt x="2744" y="1161"/>
                </a:lnTo>
                <a:lnTo>
                  <a:pt x="2744" y="469"/>
                </a:lnTo>
                <a:lnTo>
                  <a:pt x="2744" y="469"/>
                </a:lnTo>
                <a:cubicBezTo>
                  <a:pt x="2352" y="174"/>
                  <a:pt x="1864" y="0"/>
                  <a:pt x="1337" y="0"/>
                </a:cubicBezTo>
                <a:lnTo>
                  <a:pt x="1337" y="0"/>
                </a:lnTo>
                <a:cubicBezTo>
                  <a:pt x="840" y="0"/>
                  <a:pt x="379" y="154"/>
                  <a:pt x="0" y="418"/>
                </a:cubicBezTo>
                <a:lnTo>
                  <a:pt x="0" y="1161"/>
                </a:lnTo>
                <a:lnTo>
                  <a:pt x="1195" y="1839"/>
                </a:lnTo>
              </a:path>
            </a:pathLst>
          </a:custGeom>
          <a:solidFill>
            <a:srgbClr val="26C9D4"/>
          </a:solidFill>
          <a:ln>
            <a:noFill/>
          </a:ln>
          <a:effectLst/>
        </p:spPr>
        <p:txBody>
          <a:bodyPr wrap="none" anchor="ctr"/>
          <a:lstStyle/>
          <a:p>
            <a:endParaRPr lang="en-US">
              <a:latin typeface="Poppins" pitchFamily="2" charset="77"/>
            </a:endParaRPr>
          </a:p>
        </p:txBody>
      </p:sp>
      <p:sp>
        <p:nvSpPr>
          <p:cNvPr id="11" name="Freeform 85">
            <a:extLst>
              <a:ext uri="{FF2B5EF4-FFF2-40B4-BE49-F238E27FC236}">
                <a16:creationId xmlns:a16="http://schemas.microsoft.com/office/drawing/2014/main" id="{CD925852-60B3-CB1C-EDB0-1B64B0183688}"/>
              </a:ext>
            </a:extLst>
          </p:cNvPr>
          <p:cNvSpPr>
            <a:spLocks noChangeArrowheads="1"/>
          </p:cNvSpPr>
          <p:nvPr/>
        </p:nvSpPr>
        <p:spPr bwMode="auto">
          <a:xfrm>
            <a:off x="802869" y="2637883"/>
            <a:ext cx="1711083" cy="1876567"/>
          </a:xfrm>
          <a:custGeom>
            <a:avLst/>
            <a:gdLst>
              <a:gd name="T0" fmla="*/ 2746 w 2747"/>
              <a:gd name="T1" fmla="*/ 3413 h 3414"/>
              <a:gd name="T2" fmla="*/ 2746 w 2747"/>
              <a:gd name="T3" fmla="*/ 415 h 3414"/>
              <a:gd name="T4" fmla="*/ 2746 w 2747"/>
              <a:gd name="T5" fmla="*/ 415 h 3414"/>
              <a:gd name="T6" fmla="*/ 2330 w 2747"/>
              <a:gd name="T7" fmla="*/ 0 h 3414"/>
              <a:gd name="T8" fmla="*/ 358 w 2747"/>
              <a:gd name="T9" fmla="*/ 0 h 3414"/>
              <a:gd name="T10" fmla="*/ 358 w 2747"/>
              <a:gd name="T11" fmla="*/ 0 h 3414"/>
              <a:gd name="T12" fmla="*/ 0 w 2747"/>
              <a:gd name="T13" fmla="*/ 357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5"/>
                </a:lnTo>
                <a:lnTo>
                  <a:pt x="2746" y="415"/>
                </a:lnTo>
                <a:cubicBezTo>
                  <a:pt x="2746" y="186"/>
                  <a:pt x="2560" y="0"/>
                  <a:pt x="2330" y="0"/>
                </a:cubicBezTo>
                <a:lnTo>
                  <a:pt x="358" y="0"/>
                </a:lnTo>
                <a:lnTo>
                  <a:pt x="358" y="0"/>
                </a:lnTo>
                <a:cubicBezTo>
                  <a:pt x="160" y="0"/>
                  <a:pt x="0" y="160"/>
                  <a:pt x="0" y="357"/>
                </a:cubicBezTo>
                <a:lnTo>
                  <a:pt x="0" y="3361"/>
                </a:lnTo>
                <a:lnTo>
                  <a:pt x="0" y="3361"/>
                </a:lnTo>
                <a:cubicBezTo>
                  <a:pt x="379" y="3097"/>
                  <a:pt x="840" y="2943"/>
                  <a:pt x="1337" y="2943"/>
                </a:cubicBezTo>
                <a:lnTo>
                  <a:pt x="1337" y="2943"/>
                </a:lnTo>
                <a:cubicBezTo>
                  <a:pt x="1865" y="2943"/>
                  <a:pt x="2353" y="3118"/>
                  <a:pt x="2746" y="3413"/>
                </a:cubicBezTo>
              </a:path>
            </a:pathLst>
          </a:custGeom>
          <a:solidFill>
            <a:schemeClr val="bg1">
              <a:lumMod val="75000"/>
              <a:alpha val="15000"/>
            </a:schemeClr>
          </a:solidFill>
          <a:ln>
            <a:noFill/>
          </a:ln>
          <a:effectLst/>
        </p:spPr>
        <p:txBody>
          <a:bodyPr wrap="none" anchor="ctr"/>
          <a:lstStyle/>
          <a:p>
            <a:endParaRPr lang="en-US">
              <a:latin typeface="Poppins" pitchFamily="2" charset="77"/>
            </a:endParaRPr>
          </a:p>
        </p:txBody>
      </p:sp>
      <p:sp>
        <p:nvSpPr>
          <p:cNvPr id="13" name="Freeform 86">
            <a:extLst>
              <a:ext uri="{FF2B5EF4-FFF2-40B4-BE49-F238E27FC236}">
                <a16:creationId xmlns:a16="http://schemas.microsoft.com/office/drawing/2014/main" id="{30101645-84E6-85CE-5669-A84070A1519E}"/>
              </a:ext>
            </a:extLst>
          </p:cNvPr>
          <p:cNvSpPr>
            <a:spLocks noChangeArrowheads="1"/>
          </p:cNvSpPr>
          <p:nvPr/>
        </p:nvSpPr>
        <p:spPr bwMode="auto">
          <a:xfrm>
            <a:off x="3041285" y="1715052"/>
            <a:ext cx="1711084" cy="1876567"/>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bg1">
              <a:lumMod val="75000"/>
              <a:alpha val="15000"/>
            </a:schemeClr>
          </a:solidFill>
          <a:ln>
            <a:noFill/>
          </a:ln>
          <a:effectLst/>
        </p:spPr>
        <p:txBody>
          <a:bodyPr wrap="none" anchor="ctr"/>
          <a:lstStyle/>
          <a:p>
            <a:endParaRPr lang="en-US">
              <a:latin typeface="Poppins" pitchFamily="2" charset="77"/>
            </a:endParaRPr>
          </a:p>
        </p:txBody>
      </p:sp>
      <p:sp>
        <p:nvSpPr>
          <p:cNvPr id="14" name="Freeform 87">
            <a:extLst>
              <a:ext uri="{FF2B5EF4-FFF2-40B4-BE49-F238E27FC236}">
                <a16:creationId xmlns:a16="http://schemas.microsoft.com/office/drawing/2014/main" id="{0DF9459F-9E34-0118-7906-873798081A3F}"/>
              </a:ext>
            </a:extLst>
          </p:cNvPr>
          <p:cNvSpPr>
            <a:spLocks noChangeArrowheads="1"/>
          </p:cNvSpPr>
          <p:nvPr/>
        </p:nvSpPr>
        <p:spPr bwMode="auto">
          <a:xfrm>
            <a:off x="7545582" y="1701344"/>
            <a:ext cx="1711084" cy="1874520"/>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6 w 2747"/>
              <a:gd name="T19" fmla="*/ 2943 h 3414"/>
              <a:gd name="T20" fmla="*/ 1336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59" y="0"/>
                  <a:pt x="2330" y="0"/>
                </a:cubicBezTo>
                <a:lnTo>
                  <a:pt x="358" y="0"/>
                </a:lnTo>
                <a:lnTo>
                  <a:pt x="358" y="0"/>
                </a:lnTo>
                <a:cubicBezTo>
                  <a:pt x="160" y="0"/>
                  <a:pt x="0" y="160"/>
                  <a:pt x="0" y="358"/>
                </a:cubicBezTo>
                <a:lnTo>
                  <a:pt x="0" y="3361"/>
                </a:lnTo>
                <a:lnTo>
                  <a:pt x="0" y="3361"/>
                </a:lnTo>
                <a:cubicBezTo>
                  <a:pt x="379" y="3098"/>
                  <a:pt x="840" y="2943"/>
                  <a:pt x="1336" y="2943"/>
                </a:cubicBezTo>
                <a:lnTo>
                  <a:pt x="1336" y="2943"/>
                </a:lnTo>
                <a:cubicBezTo>
                  <a:pt x="1865" y="2943"/>
                  <a:pt x="2353" y="3118"/>
                  <a:pt x="2746" y="3413"/>
                </a:cubicBezTo>
              </a:path>
            </a:pathLst>
          </a:custGeom>
          <a:solidFill>
            <a:schemeClr val="bg1">
              <a:lumMod val="75000"/>
              <a:alpha val="15000"/>
            </a:schemeClr>
          </a:solidFill>
          <a:ln>
            <a:noFill/>
          </a:ln>
          <a:effectLst/>
        </p:spPr>
        <p:txBody>
          <a:bodyPr wrap="none" anchor="ctr"/>
          <a:lstStyle/>
          <a:p>
            <a:endParaRPr lang="en-US">
              <a:latin typeface="Poppins" pitchFamily="2" charset="77"/>
            </a:endParaRPr>
          </a:p>
        </p:txBody>
      </p:sp>
      <p:sp>
        <p:nvSpPr>
          <p:cNvPr id="15" name="Freeform 88">
            <a:extLst>
              <a:ext uri="{FF2B5EF4-FFF2-40B4-BE49-F238E27FC236}">
                <a16:creationId xmlns:a16="http://schemas.microsoft.com/office/drawing/2014/main" id="{D26B00D2-109E-0FA5-6BBA-D5CB87AC3025}"/>
              </a:ext>
            </a:extLst>
          </p:cNvPr>
          <p:cNvSpPr>
            <a:spLocks noChangeArrowheads="1"/>
          </p:cNvSpPr>
          <p:nvPr/>
        </p:nvSpPr>
        <p:spPr bwMode="auto">
          <a:xfrm>
            <a:off x="9775758" y="2624174"/>
            <a:ext cx="1711084" cy="1874520"/>
          </a:xfrm>
          <a:custGeom>
            <a:avLst/>
            <a:gdLst>
              <a:gd name="T0" fmla="*/ 2746 w 2747"/>
              <a:gd name="T1" fmla="*/ 3413 h 3414"/>
              <a:gd name="T2" fmla="*/ 2746 w 2747"/>
              <a:gd name="T3" fmla="*/ 415 h 3414"/>
              <a:gd name="T4" fmla="*/ 2746 w 2747"/>
              <a:gd name="T5" fmla="*/ 415 h 3414"/>
              <a:gd name="T6" fmla="*/ 2331 w 2747"/>
              <a:gd name="T7" fmla="*/ 0 h 3414"/>
              <a:gd name="T8" fmla="*/ 358 w 2747"/>
              <a:gd name="T9" fmla="*/ 0 h 3414"/>
              <a:gd name="T10" fmla="*/ 358 w 2747"/>
              <a:gd name="T11" fmla="*/ 0 h 3414"/>
              <a:gd name="T12" fmla="*/ 0 w 2747"/>
              <a:gd name="T13" fmla="*/ 357 h 3414"/>
              <a:gd name="T14" fmla="*/ 0 w 2747"/>
              <a:gd name="T15" fmla="*/ 3361 h 3414"/>
              <a:gd name="T16" fmla="*/ 0 w 2747"/>
              <a:gd name="T17" fmla="*/ 3361 h 3414"/>
              <a:gd name="T18" fmla="*/ 1338 w 2747"/>
              <a:gd name="T19" fmla="*/ 2943 h 3414"/>
              <a:gd name="T20" fmla="*/ 1338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5"/>
                </a:lnTo>
                <a:lnTo>
                  <a:pt x="2746" y="415"/>
                </a:lnTo>
                <a:cubicBezTo>
                  <a:pt x="2746" y="186"/>
                  <a:pt x="2560" y="0"/>
                  <a:pt x="2331" y="0"/>
                </a:cubicBezTo>
                <a:lnTo>
                  <a:pt x="358" y="0"/>
                </a:lnTo>
                <a:lnTo>
                  <a:pt x="358" y="0"/>
                </a:lnTo>
                <a:cubicBezTo>
                  <a:pt x="160" y="0"/>
                  <a:pt x="0" y="160"/>
                  <a:pt x="0" y="357"/>
                </a:cubicBezTo>
                <a:lnTo>
                  <a:pt x="0" y="3361"/>
                </a:lnTo>
                <a:lnTo>
                  <a:pt x="0" y="3361"/>
                </a:lnTo>
                <a:cubicBezTo>
                  <a:pt x="380" y="3097"/>
                  <a:pt x="841" y="2943"/>
                  <a:pt x="1338" y="2943"/>
                </a:cubicBezTo>
                <a:lnTo>
                  <a:pt x="1338" y="2943"/>
                </a:lnTo>
                <a:cubicBezTo>
                  <a:pt x="1866" y="2943"/>
                  <a:pt x="2354" y="3118"/>
                  <a:pt x="2746" y="3413"/>
                </a:cubicBezTo>
              </a:path>
            </a:pathLst>
          </a:custGeom>
          <a:solidFill>
            <a:schemeClr val="bg1">
              <a:lumMod val="75000"/>
              <a:alpha val="15000"/>
            </a:schemeClr>
          </a:solidFill>
          <a:ln>
            <a:noFill/>
          </a:ln>
          <a:effectLst/>
        </p:spPr>
        <p:txBody>
          <a:bodyPr wrap="none" anchor="ctr"/>
          <a:lstStyle/>
          <a:p>
            <a:endParaRPr lang="en-US">
              <a:latin typeface="Poppins" pitchFamily="2" charset="77"/>
            </a:endParaRPr>
          </a:p>
        </p:txBody>
      </p:sp>
      <p:sp>
        <p:nvSpPr>
          <p:cNvPr id="17" name="Freeform 89">
            <a:extLst>
              <a:ext uri="{FF2B5EF4-FFF2-40B4-BE49-F238E27FC236}">
                <a16:creationId xmlns:a16="http://schemas.microsoft.com/office/drawing/2014/main" id="{01BA56F0-0559-2610-6AB7-569966B9C933}"/>
              </a:ext>
            </a:extLst>
          </p:cNvPr>
          <p:cNvSpPr>
            <a:spLocks noChangeArrowheads="1"/>
          </p:cNvSpPr>
          <p:nvPr/>
        </p:nvSpPr>
        <p:spPr bwMode="auto">
          <a:xfrm>
            <a:off x="5282447" y="1316828"/>
            <a:ext cx="1708337" cy="1874520"/>
          </a:xfrm>
          <a:custGeom>
            <a:avLst/>
            <a:gdLst>
              <a:gd name="T0" fmla="*/ 2744 w 2745"/>
              <a:gd name="T1" fmla="*/ 3413 h 3414"/>
              <a:gd name="T2" fmla="*/ 2744 w 2745"/>
              <a:gd name="T3" fmla="*/ 416 h 3414"/>
              <a:gd name="T4" fmla="*/ 2744 w 2745"/>
              <a:gd name="T5" fmla="*/ 416 h 3414"/>
              <a:gd name="T6" fmla="*/ 2329 w 2745"/>
              <a:gd name="T7" fmla="*/ 0 h 3414"/>
              <a:gd name="T8" fmla="*/ 357 w 2745"/>
              <a:gd name="T9" fmla="*/ 0 h 3414"/>
              <a:gd name="T10" fmla="*/ 357 w 2745"/>
              <a:gd name="T11" fmla="*/ 0 h 3414"/>
              <a:gd name="T12" fmla="*/ 0 w 2745"/>
              <a:gd name="T13" fmla="*/ 358 h 3414"/>
              <a:gd name="T14" fmla="*/ 0 w 2745"/>
              <a:gd name="T15" fmla="*/ 3362 h 3414"/>
              <a:gd name="T16" fmla="*/ 0 w 2745"/>
              <a:gd name="T17" fmla="*/ 3362 h 3414"/>
              <a:gd name="T18" fmla="*/ 1337 w 2745"/>
              <a:gd name="T19" fmla="*/ 2944 h 3414"/>
              <a:gd name="T20" fmla="*/ 1337 w 2745"/>
              <a:gd name="T21" fmla="*/ 2944 h 3414"/>
              <a:gd name="T22" fmla="*/ 2744 w 2745"/>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5" h="3414">
                <a:moveTo>
                  <a:pt x="2744" y="3413"/>
                </a:moveTo>
                <a:lnTo>
                  <a:pt x="2744" y="416"/>
                </a:lnTo>
                <a:lnTo>
                  <a:pt x="2744" y="416"/>
                </a:lnTo>
                <a:cubicBezTo>
                  <a:pt x="2744" y="186"/>
                  <a:pt x="2558" y="0"/>
                  <a:pt x="2329" y="0"/>
                </a:cubicBezTo>
                <a:lnTo>
                  <a:pt x="357" y="0"/>
                </a:lnTo>
                <a:lnTo>
                  <a:pt x="357" y="0"/>
                </a:lnTo>
                <a:cubicBezTo>
                  <a:pt x="160" y="0"/>
                  <a:pt x="0" y="161"/>
                  <a:pt x="0" y="358"/>
                </a:cubicBezTo>
                <a:lnTo>
                  <a:pt x="0" y="3362"/>
                </a:lnTo>
                <a:lnTo>
                  <a:pt x="0" y="3362"/>
                </a:lnTo>
                <a:cubicBezTo>
                  <a:pt x="379" y="3098"/>
                  <a:pt x="840" y="2944"/>
                  <a:pt x="1337" y="2944"/>
                </a:cubicBezTo>
                <a:lnTo>
                  <a:pt x="1337" y="2944"/>
                </a:lnTo>
                <a:cubicBezTo>
                  <a:pt x="1864" y="2944"/>
                  <a:pt x="2352" y="3118"/>
                  <a:pt x="2744" y="3413"/>
                </a:cubicBezTo>
              </a:path>
            </a:pathLst>
          </a:custGeom>
          <a:solidFill>
            <a:schemeClr val="bg1">
              <a:lumMod val="75000"/>
              <a:alpha val="15000"/>
            </a:schemeClr>
          </a:solidFill>
          <a:ln>
            <a:noFill/>
          </a:ln>
          <a:effectLst/>
        </p:spPr>
        <p:txBody>
          <a:bodyPr wrap="none" anchor="ctr"/>
          <a:lstStyle/>
          <a:p>
            <a:endParaRPr lang="en-US">
              <a:latin typeface="Poppins" pitchFamily="2" charset="77"/>
            </a:endParaRPr>
          </a:p>
        </p:txBody>
      </p:sp>
      <p:sp>
        <p:nvSpPr>
          <p:cNvPr id="18" name="TextBox 17">
            <a:extLst>
              <a:ext uri="{FF2B5EF4-FFF2-40B4-BE49-F238E27FC236}">
                <a16:creationId xmlns:a16="http://schemas.microsoft.com/office/drawing/2014/main" id="{1D1DE2DA-58B3-555B-F7C8-62A23AF86B24}"/>
              </a:ext>
            </a:extLst>
          </p:cNvPr>
          <p:cNvSpPr txBox="1"/>
          <p:nvPr/>
        </p:nvSpPr>
        <p:spPr>
          <a:xfrm>
            <a:off x="901584" y="4467476"/>
            <a:ext cx="1514143" cy="584775"/>
          </a:xfrm>
          <a:prstGeom prst="rect">
            <a:avLst/>
          </a:prstGeom>
          <a:noFill/>
        </p:spPr>
        <p:txBody>
          <a:bodyPr wrap="square" rtlCol="0" anchor="ctr">
            <a:spAutoFit/>
          </a:bodyPr>
          <a:lstStyle/>
          <a:p>
            <a:pPr algn="ctr"/>
            <a:r>
              <a:rPr lang="en-US" sz="1600" b="1" spc="-15">
                <a:solidFill>
                  <a:schemeClr val="bg1"/>
                </a:solidFill>
                <a:latin typeface="Poppins" panose="00000500000000000000" pitchFamily="2" charset="0"/>
                <a:cs typeface="Poppins" panose="00000500000000000000" pitchFamily="2" charset="0"/>
              </a:rPr>
              <a:t>HEALTH SURVEYS</a:t>
            </a:r>
          </a:p>
        </p:txBody>
      </p:sp>
      <p:sp>
        <p:nvSpPr>
          <p:cNvPr id="19" name="TextBox 18">
            <a:extLst>
              <a:ext uri="{FF2B5EF4-FFF2-40B4-BE49-F238E27FC236}">
                <a16:creationId xmlns:a16="http://schemas.microsoft.com/office/drawing/2014/main" id="{F2D24CE7-A5E6-7BBC-2EA3-FD38108A0EC8}"/>
              </a:ext>
            </a:extLst>
          </p:cNvPr>
          <p:cNvSpPr txBox="1"/>
          <p:nvPr/>
        </p:nvSpPr>
        <p:spPr>
          <a:xfrm>
            <a:off x="852424" y="2701127"/>
            <a:ext cx="1600200" cy="1469377"/>
          </a:xfrm>
          <a:prstGeom prst="rect">
            <a:avLst/>
          </a:prstGeom>
          <a:noFill/>
        </p:spPr>
        <p:txBody>
          <a:bodyPr wrap="square" rtlCol="0" anchor="ctr">
            <a:spAutoFit/>
          </a:bodyPr>
          <a:lstStyle/>
          <a:p>
            <a:pPr algn="ctr">
              <a:lnSpc>
                <a:spcPts val="1800"/>
              </a:lnSpc>
            </a:pPr>
            <a:r>
              <a:rPr lang="en-US" sz="1400" spc="-10" dirty="0">
                <a:latin typeface="Aptos" panose="020B0004020202020204" pitchFamily="34" charset="0"/>
                <a:cs typeface="Poppins" panose="00000500000000000000" pitchFamily="2" charset="0"/>
              </a:rPr>
              <a:t>Surveys of SCC youths and adults concerning their health status, access and behaviors</a:t>
            </a:r>
          </a:p>
        </p:txBody>
      </p:sp>
      <p:sp>
        <p:nvSpPr>
          <p:cNvPr id="20" name="TextBox 19">
            <a:extLst>
              <a:ext uri="{FF2B5EF4-FFF2-40B4-BE49-F238E27FC236}">
                <a16:creationId xmlns:a16="http://schemas.microsoft.com/office/drawing/2014/main" id="{938F753F-7DCC-F131-54FE-88FF3D11EE64}"/>
              </a:ext>
            </a:extLst>
          </p:cNvPr>
          <p:cNvSpPr txBox="1"/>
          <p:nvPr/>
        </p:nvSpPr>
        <p:spPr>
          <a:xfrm>
            <a:off x="3140966" y="3536300"/>
            <a:ext cx="1514143" cy="584775"/>
          </a:xfrm>
          <a:prstGeom prst="rect">
            <a:avLst/>
          </a:prstGeom>
          <a:noFill/>
        </p:spPr>
        <p:txBody>
          <a:bodyPr wrap="square" rtlCol="0" anchor="ctr">
            <a:spAutoFit/>
          </a:bodyPr>
          <a:lstStyle/>
          <a:p>
            <a:pPr algn="ctr"/>
            <a:r>
              <a:rPr lang="en-US" sz="1600" b="1" spc="-15">
                <a:solidFill>
                  <a:schemeClr val="bg1"/>
                </a:solidFill>
                <a:latin typeface="Poppins" panose="00000500000000000000" pitchFamily="2" charset="0"/>
                <a:cs typeface="Poppins" panose="00000500000000000000" pitchFamily="2" charset="0"/>
              </a:rPr>
              <a:t>VITAL STATISTICS</a:t>
            </a:r>
          </a:p>
        </p:txBody>
      </p:sp>
      <p:sp>
        <p:nvSpPr>
          <p:cNvPr id="21" name="TextBox 20">
            <a:extLst>
              <a:ext uri="{FF2B5EF4-FFF2-40B4-BE49-F238E27FC236}">
                <a16:creationId xmlns:a16="http://schemas.microsoft.com/office/drawing/2014/main" id="{7D1C0712-D87B-2EDE-4EEB-B3A6017373C1}"/>
              </a:ext>
            </a:extLst>
          </p:cNvPr>
          <p:cNvSpPr txBox="1"/>
          <p:nvPr/>
        </p:nvSpPr>
        <p:spPr>
          <a:xfrm>
            <a:off x="3140966" y="1723629"/>
            <a:ext cx="1514144" cy="1469377"/>
          </a:xfrm>
          <a:prstGeom prst="rect">
            <a:avLst/>
          </a:prstGeom>
          <a:noFill/>
        </p:spPr>
        <p:txBody>
          <a:bodyPr wrap="square" rtlCol="0" anchor="ctr">
            <a:spAutoFit/>
          </a:bodyPr>
          <a:lstStyle/>
          <a:p>
            <a:pPr algn="ctr">
              <a:lnSpc>
                <a:spcPts val="1800"/>
              </a:lnSpc>
            </a:pPr>
            <a:r>
              <a:rPr lang="en-US" sz="1400" spc="-10" dirty="0">
                <a:latin typeface="Aptos" panose="020B0004020202020204" pitchFamily="34" charset="0"/>
                <a:cs typeface="Poppins" panose="00000500000000000000" pitchFamily="2" charset="0"/>
              </a:rPr>
              <a:t>Line level mortality and natality records of residents within CCDPH’s jurisdiction</a:t>
            </a:r>
          </a:p>
        </p:txBody>
      </p:sp>
      <p:sp>
        <p:nvSpPr>
          <p:cNvPr id="22" name="TextBox 21">
            <a:extLst>
              <a:ext uri="{FF2B5EF4-FFF2-40B4-BE49-F238E27FC236}">
                <a16:creationId xmlns:a16="http://schemas.microsoft.com/office/drawing/2014/main" id="{D76C86C0-670C-F5AF-B5EF-730A8ADB3138}"/>
              </a:ext>
            </a:extLst>
          </p:cNvPr>
          <p:cNvSpPr txBox="1"/>
          <p:nvPr/>
        </p:nvSpPr>
        <p:spPr>
          <a:xfrm>
            <a:off x="5387785" y="3151967"/>
            <a:ext cx="1514143" cy="584775"/>
          </a:xfrm>
          <a:prstGeom prst="rect">
            <a:avLst/>
          </a:prstGeom>
          <a:noFill/>
        </p:spPr>
        <p:txBody>
          <a:bodyPr wrap="square" rtlCol="0" anchor="ctr">
            <a:spAutoFit/>
          </a:bodyPr>
          <a:lstStyle/>
          <a:p>
            <a:pPr algn="ctr"/>
            <a:r>
              <a:rPr lang="en-US" sz="1600" b="1" spc="-15">
                <a:solidFill>
                  <a:schemeClr val="bg1"/>
                </a:solidFill>
                <a:latin typeface="Poppins" panose="00000500000000000000" pitchFamily="2" charset="0"/>
                <a:cs typeface="Poppins" panose="00000500000000000000" pitchFamily="2" charset="0"/>
              </a:rPr>
              <a:t>HOSPITAL-IZATION</a:t>
            </a:r>
          </a:p>
        </p:txBody>
      </p:sp>
      <p:sp>
        <p:nvSpPr>
          <p:cNvPr id="23" name="TextBox 22">
            <a:extLst>
              <a:ext uri="{FF2B5EF4-FFF2-40B4-BE49-F238E27FC236}">
                <a16:creationId xmlns:a16="http://schemas.microsoft.com/office/drawing/2014/main" id="{30593C8F-0B39-F33E-D364-D913665786F3}"/>
              </a:ext>
            </a:extLst>
          </p:cNvPr>
          <p:cNvSpPr txBox="1"/>
          <p:nvPr/>
        </p:nvSpPr>
        <p:spPr>
          <a:xfrm>
            <a:off x="5317390" y="1446722"/>
            <a:ext cx="1584538" cy="1238544"/>
          </a:xfrm>
          <a:prstGeom prst="rect">
            <a:avLst/>
          </a:prstGeom>
          <a:noFill/>
        </p:spPr>
        <p:txBody>
          <a:bodyPr wrap="square" rtlCol="0" anchor="ctr">
            <a:spAutoFit/>
          </a:bodyPr>
          <a:lstStyle/>
          <a:p>
            <a:pPr algn="ctr">
              <a:lnSpc>
                <a:spcPts val="1800"/>
              </a:lnSpc>
            </a:pPr>
            <a:r>
              <a:rPr lang="en-US" sz="1400" spc="-10" dirty="0">
                <a:latin typeface="Aptos" panose="020B0004020202020204" pitchFamily="34" charset="0"/>
                <a:cs typeface="Poppins" panose="00000500000000000000" pitchFamily="2" charset="0"/>
              </a:rPr>
              <a:t>Inpatient and outpatient hospital discharge records of CCDPH residents</a:t>
            </a:r>
          </a:p>
        </p:txBody>
      </p:sp>
      <p:sp>
        <p:nvSpPr>
          <p:cNvPr id="24" name="TextBox 23">
            <a:extLst>
              <a:ext uri="{FF2B5EF4-FFF2-40B4-BE49-F238E27FC236}">
                <a16:creationId xmlns:a16="http://schemas.microsoft.com/office/drawing/2014/main" id="{A38DD76F-BAD6-A6F6-4F86-69CB2252EB1C}"/>
              </a:ext>
            </a:extLst>
          </p:cNvPr>
          <p:cNvSpPr txBox="1"/>
          <p:nvPr/>
        </p:nvSpPr>
        <p:spPr>
          <a:xfrm>
            <a:off x="7545583" y="3413188"/>
            <a:ext cx="1708336" cy="830997"/>
          </a:xfrm>
          <a:prstGeom prst="rect">
            <a:avLst/>
          </a:prstGeom>
          <a:noFill/>
        </p:spPr>
        <p:txBody>
          <a:bodyPr wrap="square" rtlCol="0" anchor="ctr">
            <a:spAutoFit/>
          </a:bodyPr>
          <a:lstStyle/>
          <a:p>
            <a:pPr algn="ctr"/>
            <a:r>
              <a:rPr lang="en-US" sz="1600" b="1" spc="-15" dirty="0">
                <a:solidFill>
                  <a:schemeClr val="bg1"/>
                </a:solidFill>
                <a:latin typeface="Poppins" panose="00000500000000000000" pitchFamily="2" charset="0"/>
                <a:cs typeface="Poppins" panose="00000500000000000000" pitchFamily="2" charset="0"/>
              </a:rPr>
              <a:t>EMERGENCY MANAGEMENT SYSTEM</a:t>
            </a:r>
          </a:p>
        </p:txBody>
      </p:sp>
      <p:sp>
        <p:nvSpPr>
          <p:cNvPr id="25" name="TextBox 24">
            <a:extLst>
              <a:ext uri="{FF2B5EF4-FFF2-40B4-BE49-F238E27FC236}">
                <a16:creationId xmlns:a16="http://schemas.microsoft.com/office/drawing/2014/main" id="{0B723AAA-F4C9-085B-7821-5D5717DCFF22}"/>
              </a:ext>
            </a:extLst>
          </p:cNvPr>
          <p:cNvSpPr txBox="1"/>
          <p:nvPr/>
        </p:nvSpPr>
        <p:spPr>
          <a:xfrm>
            <a:off x="7642074" y="1726964"/>
            <a:ext cx="1514144" cy="1462708"/>
          </a:xfrm>
          <a:prstGeom prst="rect">
            <a:avLst/>
          </a:prstGeom>
          <a:noFill/>
        </p:spPr>
        <p:txBody>
          <a:bodyPr wrap="square" rtlCol="0" anchor="ctr">
            <a:spAutoFit/>
          </a:bodyPr>
          <a:lstStyle/>
          <a:p>
            <a:pPr algn="ctr">
              <a:lnSpc>
                <a:spcPts val="1800"/>
              </a:lnSpc>
            </a:pPr>
            <a:r>
              <a:rPr lang="en-US" sz="1400" spc="-10" dirty="0">
                <a:latin typeface="Aptos" panose="020B0004020202020204" pitchFamily="34" charset="0"/>
                <a:cs typeface="Poppins" panose="00000500000000000000" pitchFamily="2" charset="0"/>
              </a:rPr>
              <a:t>Prevalence rates of select health outcomes calculated using clinical health records</a:t>
            </a:r>
          </a:p>
        </p:txBody>
      </p:sp>
      <p:sp>
        <p:nvSpPr>
          <p:cNvPr id="26" name="TextBox 25">
            <a:extLst>
              <a:ext uri="{FF2B5EF4-FFF2-40B4-BE49-F238E27FC236}">
                <a16:creationId xmlns:a16="http://schemas.microsoft.com/office/drawing/2014/main" id="{9D1DDAB5-DBD8-B381-218A-4D61272752A4}"/>
              </a:ext>
            </a:extLst>
          </p:cNvPr>
          <p:cNvSpPr txBox="1"/>
          <p:nvPr/>
        </p:nvSpPr>
        <p:spPr>
          <a:xfrm>
            <a:off x="9873983" y="4467475"/>
            <a:ext cx="1514143" cy="584775"/>
          </a:xfrm>
          <a:prstGeom prst="rect">
            <a:avLst/>
          </a:prstGeom>
          <a:noFill/>
        </p:spPr>
        <p:txBody>
          <a:bodyPr wrap="square" rtlCol="0" anchor="ctr">
            <a:spAutoFit/>
          </a:bodyPr>
          <a:lstStyle/>
          <a:p>
            <a:pPr algn="ctr"/>
            <a:r>
              <a:rPr lang="en-US" sz="1600" b="1" spc="-15">
                <a:solidFill>
                  <a:schemeClr val="bg1"/>
                </a:solidFill>
                <a:latin typeface="Poppins" panose="00000500000000000000" pitchFamily="2" charset="0"/>
                <a:cs typeface="Poppins" panose="00000500000000000000" pitchFamily="2" charset="0"/>
              </a:rPr>
              <a:t>SOCIAL ECOLOGICAL</a:t>
            </a:r>
          </a:p>
        </p:txBody>
      </p:sp>
      <p:sp>
        <p:nvSpPr>
          <p:cNvPr id="27" name="TextBox 26">
            <a:extLst>
              <a:ext uri="{FF2B5EF4-FFF2-40B4-BE49-F238E27FC236}">
                <a16:creationId xmlns:a16="http://schemas.microsoft.com/office/drawing/2014/main" id="{3E3F0EE8-8B08-85A2-E754-D7B4054DAC02}"/>
              </a:ext>
            </a:extLst>
          </p:cNvPr>
          <p:cNvSpPr txBox="1"/>
          <p:nvPr/>
        </p:nvSpPr>
        <p:spPr>
          <a:xfrm>
            <a:off x="9873983" y="2693296"/>
            <a:ext cx="1514144" cy="1462708"/>
          </a:xfrm>
          <a:prstGeom prst="rect">
            <a:avLst/>
          </a:prstGeom>
          <a:noFill/>
        </p:spPr>
        <p:txBody>
          <a:bodyPr wrap="square" rtlCol="0" anchor="ctr">
            <a:spAutoFit/>
          </a:bodyPr>
          <a:lstStyle/>
          <a:p>
            <a:pPr algn="ctr">
              <a:lnSpc>
                <a:spcPts val="1800"/>
              </a:lnSpc>
            </a:pPr>
            <a:r>
              <a:rPr lang="en-US" sz="1400" spc="-10">
                <a:latin typeface="Aptos" panose="020B0004020202020204" pitchFamily="34" charset="0"/>
                <a:cs typeface="Poppins" panose="00000500000000000000" pitchFamily="2" charset="0"/>
              </a:rPr>
              <a:t>Socioeconomic, environmental, other data used to evaluate neighborhood context</a:t>
            </a:r>
          </a:p>
        </p:txBody>
      </p:sp>
      <p:sp>
        <p:nvSpPr>
          <p:cNvPr id="28" name="Rectangle: Rounded Corners 27">
            <a:extLst>
              <a:ext uri="{FF2B5EF4-FFF2-40B4-BE49-F238E27FC236}">
                <a16:creationId xmlns:a16="http://schemas.microsoft.com/office/drawing/2014/main" id="{BF1F8944-2118-C429-66AC-32191ADE7657}"/>
              </a:ext>
            </a:extLst>
          </p:cNvPr>
          <p:cNvSpPr/>
          <p:nvPr/>
        </p:nvSpPr>
        <p:spPr>
          <a:xfrm>
            <a:off x="783552" y="1902151"/>
            <a:ext cx="1700351" cy="685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anose="00000500000000000000" pitchFamily="2" charset="0"/>
                <a:cs typeface="Poppins" panose="00000500000000000000" pitchFamily="2" charset="0"/>
              </a:rPr>
              <a:t>Primary data </a:t>
            </a:r>
            <a:r>
              <a:rPr lang="en-US" sz="1200" i="1">
                <a:latin typeface="Poppins" panose="00000500000000000000" pitchFamily="2" charset="0"/>
                <a:cs typeface="Poppins" panose="00000500000000000000" pitchFamily="2" charset="0"/>
              </a:rPr>
              <a:t>contingent on funding</a:t>
            </a:r>
          </a:p>
        </p:txBody>
      </p:sp>
      <p:sp>
        <p:nvSpPr>
          <p:cNvPr id="29" name="Rectangle: Rounded Corners 28">
            <a:extLst>
              <a:ext uri="{FF2B5EF4-FFF2-40B4-BE49-F238E27FC236}">
                <a16:creationId xmlns:a16="http://schemas.microsoft.com/office/drawing/2014/main" id="{DAF68214-99BF-A8F7-ADFE-87DE60930F88}"/>
              </a:ext>
            </a:extLst>
          </p:cNvPr>
          <p:cNvSpPr/>
          <p:nvPr/>
        </p:nvSpPr>
        <p:spPr>
          <a:xfrm>
            <a:off x="3027298" y="974585"/>
            <a:ext cx="1700351" cy="685800"/>
          </a:xfrm>
          <a:prstGeom prst="roundRect">
            <a:avLst/>
          </a:prstGeom>
          <a:solidFill>
            <a:srgbClr val="D6421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anose="00000500000000000000" pitchFamily="2" charset="0"/>
                <a:cs typeface="Poppins" panose="00000500000000000000" pitchFamily="2" charset="0"/>
              </a:rPr>
              <a:t>Secondary data from IDPH</a:t>
            </a:r>
          </a:p>
          <a:p>
            <a:pPr algn="ctr"/>
            <a:r>
              <a:rPr lang="en-US" sz="1200" i="1">
                <a:latin typeface="Poppins" panose="00000500000000000000" pitchFamily="2" charset="0"/>
                <a:cs typeface="Poppins" panose="00000500000000000000" pitchFamily="2" charset="0"/>
              </a:rPr>
              <a:t>updated annually</a:t>
            </a:r>
          </a:p>
        </p:txBody>
      </p:sp>
      <p:sp>
        <p:nvSpPr>
          <p:cNvPr id="30" name="Rectangle: Rounded Corners 29">
            <a:extLst>
              <a:ext uri="{FF2B5EF4-FFF2-40B4-BE49-F238E27FC236}">
                <a16:creationId xmlns:a16="http://schemas.microsoft.com/office/drawing/2014/main" id="{30CD0EE6-639D-EF27-BFFE-DB1659B445A7}"/>
              </a:ext>
            </a:extLst>
          </p:cNvPr>
          <p:cNvSpPr/>
          <p:nvPr/>
        </p:nvSpPr>
        <p:spPr>
          <a:xfrm>
            <a:off x="5275136" y="584399"/>
            <a:ext cx="1700351" cy="685800"/>
          </a:xfrm>
          <a:prstGeom prst="roundRect">
            <a:avLst/>
          </a:prstGeom>
          <a:solidFill>
            <a:srgbClr val="26C9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Poppins" panose="00000500000000000000" pitchFamily="2" charset="0"/>
                <a:cs typeface="Poppins" panose="00000500000000000000" pitchFamily="2" charset="0"/>
              </a:rPr>
              <a:t>Secondary data from IDPH</a:t>
            </a:r>
          </a:p>
          <a:p>
            <a:pPr algn="ctr"/>
            <a:r>
              <a:rPr lang="en-US" sz="1200" i="1" dirty="0">
                <a:latin typeface="Poppins" panose="00000500000000000000" pitchFamily="2" charset="0"/>
                <a:cs typeface="Poppins" panose="00000500000000000000" pitchFamily="2" charset="0"/>
              </a:rPr>
              <a:t>updated annually</a:t>
            </a:r>
          </a:p>
        </p:txBody>
      </p:sp>
      <p:sp>
        <p:nvSpPr>
          <p:cNvPr id="31" name="Rectangle: Rounded Corners 30">
            <a:extLst>
              <a:ext uri="{FF2B5EF4-FFF2-40B4-BE49-F238E27FC236}">
                <a16:creationId xmlns:a16="http://schemas.microsoft.com/office/drawing/2014/main" id="{D0AFA385-0DEE-2D8E-4A9A-656A4983942E}"/>
              </a:ext>
            </a:extLst>
          </p:cNvPr>
          <p:cNvSpPr/>
          <p:nvPr/>
        </p:nvSpPr>
        <p:spPr>
          <a:xfrm>
            <a:off x="7561136" y="930766"/>
            <a:ext cx="1700351" cy="685800"/>
          </a:xfrm>
          <a:prstGeom prst="roundRect">
            <a:avLst/>
          </a:prstGeom>
          <a:solidFill>
            <a:srgbClr val="FBC1B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Poppins" panose="00000500000000000000" pitchFamily="2" charset="0"/>
                <a:cs typeface="Poppins" panose="00000500000000000000" pitchFamily="2" charset="0"/>
              </a:rPr>
              <a:t>Awaiting DUA signature</a:t>
            </a:r>
            <a:br>
              <a:rPr lang="en-US" sz="1200" dirty="0">
                <a:latin typeface="Poppins" panose="00000500000000000000" pitchFamily="2" charset="0"/>
                <a:cs typeface="Poppins" panose="00000500000000000000" pitchFamily="2" charset="0"/>
              </a:rPr>
            </a:br>
            <a:r>
              <a:rPr lang="en-US" sz="1200" i="1" dirty="0">
                <a:latin typeface="Poppins" panose="00000500000000000000" pitchFamily="2" charset="0"/>
                <a:cs typeface="Poppins" panose="00000500000000000000" pitchFamily="2" charset="0"/>
              </a:rPr>
              <a:t>updated quarterly</a:t>
            </a:r>
          </a:p>
        </p:txBody>
      </p:sp>
      <p:sp>
        <p:nvSpPr>
          <p:cNvPr id="32" name="Rectangle: Rounded Corners 31">
            <a:extLst>
              <a:ext uri="{FF2B5EF4-FFF2-40B4-BE49-F238E27FC236}">
                <a16:creationId xmlns:a16="http://schemas.microsoft.com/office/drawing/2014/main" id="{75BF35DE-0390-8674-24D1-4C7FE4CE9636}"/>
              </a:ext>
            </a:extLst>
          </p:cNvPr>
          <p:cNvSpPr/>
          <p:nvPr/>
        </p:nvSpPr>
        <p:spPr>
          <a:xfrm>
            <a:off x="9805809" y="1912564"/>
            <a:ext cx="1700351" cy="685800"/>
          </a:xfrm>
          <a:prstGeom prst="roundRect">
            <a:avLst/>
          </a:prstGeom>
          <a:solidFill>
            <a:srgbClr val="0C23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anose="00000500000000000000" pitchFamily="2" charset="0"/>
                <a:cs typeface="Poppins" panose="00000500000000000000" pitchFamily="2" charset="0"/>
              </a:rPr>
              <a:t>Secondary data </a:t>
            </a:r>
            <a:r>
              <a:rPr lang="en-US" sz="1200" i="1">
                <a:latin typeface="Poppins" panose="00000500000000000000" pitchFamily="2" charset="0"/>
                <a:cs typeface="Poppins" panose="00000500000000000000" pitchFamily="2" charset="0"/>
              </a:rPr>
              <a:t>update schedules vary</a:t>
            </a:r>
          </a:p>
        </p:txBody>
      </p:sp>
      <p:sp>
        <p:nvSpPr>
          <p:cNvPr id="2" name="Rectangle: Rounded Corners 1">
            <a:extLst>
              <a:ext uri="{FF2B5EF4-FFF2-40B4-BE49-F238E27FC236}">
                <a16:creationId xmlns:a16="http://schemas.microsoft.com/office/drawing/2014/main" id="{205E5D54-FCC5-541C-9F43-E4FA94913EA5}"/>
              </a:ext>
            </a:extLst>
          </p:cNvPr>
          <p:cNvSpPr/>
          <p:nvPr/>
        </p:nvSpPr>
        <p:spPr>
          <a:xfrm>
            <a:off x="2736415" y="382837"/>
            <a:ext cx="9041130" cy="52578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42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985266-EF3F-2F7F-B75E-3F56CEFD4440}"/>
              </a:ext>
            </a:extLst>
          </p:cNvPr>
          <p:cNvGrpSpPr/>
          <p:nvPr/>
        </p:nvGrpSpPr>
        <p:grpSpPr>
          <a:xfrm>
            <a:off x="1184396" y="778702"/>
            <a:ext cx="9823209" cy="4452135"/>
            <a:chOff x="1184396" y="1571182"/>
            <a:chExt cx="9823209" cy="4452135"/>
          </a:xfrm>
        </p:grpSpPr>
        <p:sp>
          <p:nvSpPr>
            <p:cNvPr id="3" name="TextBox 2">
              <a:extLst>
                <a:ext uri="{FF2B5EF4-FFF2-40B4-BE49-F238E27FC236}">
                  <a16:creationId xmlns:a16="http://schemas.microsoft.com/office/drawing/2014/main" id="{05B03F33-612B-F913-2ECE-76B60F17CDFF}"/>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5" name="TextBox 4">
              <a:extLst>
                <a:ext uri="{FF2B5EF4-FFF2-40B4-BE49-F238E27FC236}">
                  <a16:creationId xmlns:a16="http://schemas.microsoft.com/office/drawing/2014/main" id="{2D51F487-DEDD-41C7-20CA-0CE5F93B92C9}"/>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10" name="TextBox 9">
              <a:extLst>
                <a:ext uri="{FF2B5EF4-FFF2-40B4-BE49-F238E27FC236}">
                  <a16:creationId xmlns:a16="http://schemas.microsoft.com/office/drawing/2014/main" id="{A626C89A-1F4B-8D3B-7930-D18C06AF48B5}"/>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12" name="TextBox 11">
              <a:extLst>
                <a:ext uri="{FF2B5EF4-FFF2-40B4-BE49-F238E27FC236}">
                  <a16:creationId xmlns:a16="http://schemas.microsoft.com/office/drawing/2014/main" id="{F4EFF174-D34D-D878-F1C2-2123E871DB81}"/>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6" name="TextBox 15">
              <a:extLst>
                <a:ext uri="{FF2B5EF4-FFF2-40B4-BE49-F238E27FC236}">
                  <a16:creationId xmlns:a16="http://schemas.microsoft.com/office/drawing/2014/main" id="{07411960-D5A4-B67F-F826-8F9A82C4F150}"/>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33" name="TextBox 32">
              <a:extLst>
                <a:ext uri="{FF2B5EF4-FFF2-40B4-BE49-F238E27FC236}">
                  <a16:creationId xmlns:a16="http://schemas.microsoft.com/office/drawing/2014/main" id="{41B5887B-21F4-000B-49A0-4A776A69E55F}"/>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34" name="TextBox 33">
              <a:extLst>
                <a:ext uri="{FF2B5EF4-FFF2-40B4-BE49-F238E27FC236}">
                  <a16:creationId xmlns:a16="http://schemas.microsoft.com/office/drawing/2014/main" id="{507158E9-512E-4C19-C535-1127BBF43088}"/>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35" name="TextBox 34">
              <a:extLst>
                <a:ext uri="{FF2B5EF4-FFF2-40B4-BE49-F238E27FC236}">
                  <a16:creationId xmlns:a16="http://schemas.microsoft.com/office/drawing/2014/main" id="{9C484A68-4843-E9B2-017D-FAA3E249E33B}"/>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36" name="TextBox 35">
              <a:extLst>
                <a:ext uri="{FF2B5EF4-FFF2-40B4-BE49-F238E27FC236}">
                  <a16:creationId xmlns:a16="http://schemas.microsoft.com/office/drawing/2014/main" id="{451B70E9-4E2A-8300-B1B4-B97450E227FC}"/>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37" name="TextBox 36">
              <a:extLst>
                <a:ext uri="{FF2B5EF4-FFF2-40B4-BE49-F238E27FC236}">
                  <a16:creationId xmlns:a16="http://schemas.microsoft.com/office/drawing/2014/main" id="{3D961B2C-ED00-C92B-D502-138FEE6A57AD}"/>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8" name="Group 37">
            <a:extLst>
              <a:ext uri="{FF2B5EF4-FFF2-40B4-BE49-F238E27FC236}">
                <a16:creationId xmlns:a16="http://schemas.microsoft.com/office/drawing/2014/main" id="{27A3B5E4-984B-6183-7989-C3361CA4FA80}"/>
              </a:ext>
            </a:extLst>
          </p:cNvPr>
          <p:cNvGrpSpPr/>
          <p:nvPr/>
        </p:nvGrpSpPr>
        <p:grpSpPr>
          <a:xfrm>
            <a:off x="8064783" y="3855752"/>
            <a:ext cx="2942821" cy="1836750"/>
            <a:chOff x="8064783" y="4648232"/>
            <a:chExt cx="2942821" cy="1836750"/>
          </a:xfrm>
        </p:grpSpPr>
        <p:sp>
          <p:nvSpPr>
            <p:cNvPr id="39" name="TextBox 38">
              <a:extLst>
                <a:ext uri="{FF2B5EF4-FFF2-40B4-BE49-F238E27FC236}">
                  <a16:creationId xmlns:a16="http://schemas.microsoft.com/office/drawing/2014/main" id="{86D434E3-BB64-75CE-C316-7D3E2EDE2764}"/>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40" name="TextBox 39">
              <a:extLst>
                <a:ext uri="{FF2B5EF4-FFF2-40B4-BE49-F238E27FC236}">
                  <a16:creationId xmlns:a16="http://schemas.microsoft.com/office/drawing/2014/main" id="{E916CEDA-74DE-84DD-1B99-25FAC341E482}"/>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41" name="Freeform: Shape 526">
            <a:extLst>
              <a:ext uri="{FF2B5EF4-FFF2-40B4-BE49-F238E27FC236}">
                <a16:creationId xmlns:a16="http://schemas.microsoft.com/office/drawing/2014/main" id="{43DED0E4-190B-1E24-C5F0-C61B8CD5351F}"/>
              </a:ext>
            </a:extLst>
          </p:cNvPr>
          <p:cNvSpPr/>
          <p:nvPr/>
        </p:nvSpPr>
        <p:spPr>
          <a:xfrm>
            <a:off x="5484943" y="59394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2" name="Freeform: Shape 527">
            <a:extLst>
              <a:ext uri="{FF2B5EF4-FFF2-40B4-BE49-F238E27FC236}">
                <a16:creationId xmlns:a16="http://schemas.microsoft.com/office/drawing/2014/main" id="{A2A36A77-4883-7738-61C8-F0BDD87DBC4B}"/>
              </a:ext>
            </a:extLst>
          </p:cNvPr>
          <p:cNvSpPr/>
          <p:nvPr/>
        </p:nvSpPr>
        <p:spPr>
          <a:xfrm>
            <a:off x="4103359" y="139873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3" name="Freeform: Shape 528">
            <a:extLst>
              <a:ext uri="{FF2B5EF4-FFF2-40B4-BE49-F238E27FC236}">
                <a16:creationId xmlns:a16="http://schemas.microsoft.com/office/drawing/2014/main" id="{31C2C0D7-C490-6858-41D6-A86B4E7CD572}"/>
              </a:ext>
            </a:extLst>
          </p:cNvPr>
          <p:cNvSpPr/>
          <p:nvPr/>
        </p:nvSpPr>
        <p:spPr>
          <a:xfrm>
            <a:off x="6865280" y="139873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529">
            <a:extLst>
              <a:ext uri="{FF2B5EF4-FFF2-40B4-BE49-F238E27FC236}">
                <a16:creationId xmlns:a16="http://schemas.microsoft.com/office/drawing/2014/main" id="{3C32EC60-251E-5A8F-2876-AF35299600D3}"/>
              </a:ext>
            </a:extLst>
          </p:cNvPr>
          <p:cNvSpPr/>
          <p:nvPr/>
        </p:nvSpPr>
        <p:spPr>
          <a:xfrm>
            <a:off x="5625716" y="148593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530">
            <a:extLst>
              <a:ext uri="{FF2B5EF4-FFF2-40B4-BE49-F238E27FC236}">
                <a16:creationId xmlns:a16="http://schemas.microsoft.com/office/drawing/2014/main" id="{BA775C85-21E8-C00F-7384-222AD365FAF6}"/>
              </a:ext>
            </a:extLst>
          </p:cNvPr>
          <p:cNvSpPr/>
          <p:nvPr/>
        </p:nvSpPr>
        <p:spPr>
          <a:xfrm>
            <a:off x="4811590" y="188645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531">
            <a:extLst>
              <a:ext uri="{FF2B5EF4-FFF2-40B4-BE49-F238E27FC236}">
                <a16:creationId xmlns:a16="http://schemas.microsoft.com/office/drawing/2014/main" id="{FFF2B4AE-E625-15F9-457E-39E8DC1F252A}"/>
              </a:ext>
            </a:extLst>
          </p:cNvPr>
          <p:cNvSpPr/>
          <p:nvPr/>
        </p:nvSpPr>
        <p:spPr>
          <a:xfrm>
            <a:off x="6865280" y="188645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7" name="Freeform: Shape 532">
            <a:extLst>
              <a:ext uri="{FF2B5EF4-FFF2-40B4-BE49-F238E27FC236}">
                <a16:creationId xmlns:a16="http://schemas.microsoft.com/office/drawing/2014/main" id="{AA1835CF-7F11-FFA6-4791-DE1BA3B36832}"/>
              </a:ext>
            </a:extLst>
          </p:cNvPr>
          <p:cNvSpPr/>
          <p:nvPr/>
        </p:nvSpPr>
        <p:spPr>
          <a:xfrm>
            <a:off x="5484943" y="411941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Freeform: Shape 533">
            <a:extLst>
              <a:ext uri="{FF2B5EF4-FFF2-40B4-BE49-F238E27FC236}">
                <a16:creationId xmlns:a16="http://schemas.microsoft.com/office/drawing/2014/main" id="{1D3A6778-994D-C30D-2941-2BEFF775D545}"/>
              </a:ext>
            </a:extLst>
          </p:cNvPr>
          <p:cNvSpPr/>
          <p:nvPr/>
        </p:nvSpPr>
        <p:spPr>
          <a:xfrm>
            <a:off x="5625716" y="388532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9" name="Freeform: Shape 534">
            <a:extLst>
              <a:ext uri="{FF2B5EF4-FFF2-40B4-BE49-F238E27FC236}">
                <a16:creationId xmlns:a16="http://schemas.microsoft.com/office/drawing/2014/main" id="{7AE2C427-0682-91F3-D685-31EB0F75278D}"/>
              </a:ext>
            </a:extLst>
          </p:cNvPr>
          <p:cNvSpPr/>
          <p:nvPr/>
        </p:nvSpPr>
        <p:spPr>
          <a:xfrm>
            <a:off x="6865280" y="308055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50" name="Freeform: Shape 535">
            <a:extLst>
              <a:ext uri="{FF2B5EF4-FFF2-40B4-BE49-F238E27FC236}">
                <a16:creationId xmlns:a16="http://schemas.microsoft.com/office/drawing/2014/main" id="{E8804A04-828D-A7DD-8694-4B5972C63F63}"/>
              </a:ext>
            </a:extLst>
          </p:cNvPr>
          <p:cNvSpPr/>
          <p:nvPr/>
        </p:nvSpPr>
        <p:spPr>
          <a:xfrm>
            <a:off x="6865280" y="311543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51" name="Freeform: Shape 536">
            <a:extLst>
              <a:ext uri="{FF2B5EF4-FFF2-40B4-BE49-F238E27FC236}">
                <a16:creationId xmlns:a16="http://schemas.microsoft.com/office/drawing/2014/main" id="{99F2501B-C799-2072-EBFE-431733AB2A8B}"/>
              </a:ext>
            </a:extLst>
          </p:cNvPr>
          <p:cNvSpPr/>
          <p:nvPr/>
        </p:nvSpPr>
        <p:spPr>
          <a:xfrm>
            <a:off x="4103359" y="308055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52" name="Freeform: Shape 537">
            <a:extLst>
              <a:ext uri="{FF2B5EF4-FFF2-40B4-BE49-F238E27FC236}">
                <a16:creationId xmlns:a16="http://schemas.microsoft.com/office/drawing/2014/main" id="{0C6502A5-337A-34D2-AC8B-02ECD6CB2BEA}"/>
              </a:ext>
            </a:extLst>
          </p:cNvPr>
          <p:cNvSpPr/>
          <p:nvPr/>
        </p:nvSpPr>
        <p:spPr>
          <a:xfrm>
            <a:off x="4811590" y="311543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53" name="TextBox 52">
            <a:extLst>
              <a:ext uri="{FF2B5EF4-FFF2-40B4-BE49-F238E27FC236}">
                <a16:creationId xmlns:a16="http://schemas.microsoft.com/office/drawing/2014/main" id="{4AF70918-496E-B3BE-3578-E9DF530C70F0}"/>
              </a:ext>
            </a:extLst>
          </p:cNvPr>
          <p:cNvSpPr txBox="1"/>
          <p:nvPr/>
        </p:nvSpPr>
        <p:spPr>
          <a:xfrm>
            <a:off x="5182405" y="2656730"/>
            <a:ext cx="1843216" cy="615553"/>
          </a:xfrm>
          <a:prstGeom prst="rect">
            <a:avLst/>
          </a:prstGeom>
          <a:noFill/>
        </p:spPr>
        <p:txBody>
          <a:bodyPr wrap="square" rtlCol="0" anchor="ctr">
            <a:spAutoFit/>
          </a:bodyPr>
          <a:lstStyle/>
          <a:p>
            <a:pPr algn="ctr"/>
            <a:r>
              <a:rPr lang="en-US" sz="1700" b="1" spc="-15" dirty="0">
                <a:solidFill>
                  <a:schemeClr val="tx2"/>
                </a:solidFill>
                <a:latin typeface="Poppins" panose="00000500000000000000" pitchFamily="2" charset="0"/>
                <a:cs typeface="Poppins" panose="00000500000000000000" pitchFamily="2" charset="0"/>
              </a:rPr>
              <a:t>Epidemiology</a:t>
            </a:r>
          </a:p>
          <a:p>
            <a:pPr algn="ctr"/>
            <a:r>
              <a:rPr lang="en-US" sz="1700" b="1" spc="-15" dirty="0">
                <a:solidFill>
                  <a:schemeClr val="tx2"/>
                </a:solidFill>
                <a:latin typeface="Poppins" panose="00000500000000000000" pitchFamily="2" charset="0"/>
                <a:cs typeface="Poppins" panose="00000500000000000000" pitchFamily="2" charset="0"/>
              </a:rPr>
              <a:t>Data</a:t>
            </a:r>
          </a:p>
        </p:txBody>
      </p:sp>
      <p:pic>
        <p:nvPicPr>
          <p:cNvPr id="54" name="Graphic 53" descr="Bar chart outline">
            <a:extLst>
              <a:ext uri="{FF2B5EF4-FFF2-40B4-BE49-F238E27FC236}">
                <a16:creationId xmlns:a16="http://schemas.microsoft.com/office/drawing/2014/main" id="{732CEED4-FEE0-9F5B-40C9-F1C571314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810409"/>
            <a:ext cx="685800" cy="685800"/>
          </a:xfrm>
          <a:prstGeom prst="rect">
            <a:avLst/>
          </a:prstGeom>
        </p:spPr>
      </p:pic>
      <p:pic>
        <p:nvPicPr>
          <p:cNvPr id="55" name="Graphic 54" descr="Bar chart outline">
            <a:extLst>
              <a:ext uri="{FF2B5EF4-FFF2-40B4-BE49-F238E27FC236}">
                <a16:creationId xmlns:a16="http://schemas.microsoft.com/office/drawing/2014/main" id="{2B2D79B0-47AA-7F36-688A-746D575966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1740706"/>
            <a:ext cx="685800" cy="685800"/>
          </a:xfrm>
          <a:prstGeom prst="rect">
            <a:avLst/>
          </a:prstGeom>
        </p:spPr>
      </p:pic>
      <p:pic>
        <p:nvPicPr>
          <p:cNvPr id="56" name="Graphic 55" descr="Bar chart outline">
            <a:extLst>
              <a:ext uri="{FF2B5EF4-FFF2-40B4-BE49-F238E27FC236}">
                <a16:creationId xmlns:a16="http://schemas.microsoft.com/office/drawing/2014/main" id="{D3A086EA-6CC6-BCEB-65A4-F002CF6C0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3423146"/>
            <a:ext cx="685800" cy="685800"/>
          </a:xfrm>
          <a:prstGeom prst="rect">
            <a:avLst/>
          </a:prstGeom>
        </p:spPr>
      </p:pic>
      <p:pic>
        <p:nvPicPr>
          <p:cNvPr id="57" name="Graphic 56" descr="Bar chart outline">
            <a:extLst>
              <a:ext uri="{FF2B5EF4-FFF2-40B4-BE49-F238E27FC236}">
                <a16:creationId xmlns:a16="http://schemas.microsoft.com/office/drawing/2014/main" id="{606833B0-E9B9-037B-CCD5-59011F85D3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4336191"/>
            <a:ext cx="685800" cy="685800"/>
          </a:xfrm>
          <a:prstGeom prst="rect">
            <a:avLst/>
          </a:prstGeom>
        </p:spPr>
      </p:pic>
      <p:pic>
        <p:nvPicPr>
          <p:cNvPr id="58" name="Graphic 57" descr="Bar chart outline">
            <a:extLst>
              <a:ext uri="{FF2B5EF4-FFF2-40B4-BE49-F238E27FC236}">
                <a16:creationId xmlns:a16="http://schemas.microsoft.com/office/drawing/2014/main" id="{F280A33F-4BC1-2EE8-5342-5021BAB5C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1740706"/>
            <a:ext cx="685800" cy="685800"/>
          </a:xfrm>
          <a:prstGeom prst="rect">
            <a:avLst/>
          </a:prstGeom>
        </p:spPr>
      </p:pic>
      <p:pic>
        <p:nvPicPr>
          <p:cNvPr id="59" name="Graphic 58" descr="Bar chart outline">
            <a:extLst>
              <a:ext uri="{FF2B5EF4-FFF2-40B4-BE49-F238E27FC236}">
                <a16:creationId xmlns:a16="http://schemas.microsoft.com/office/drawing/2014/main" id="{26CF4472-94B8-3994-DE11-AB0E54E17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3423146"/>
            <a:ext cx="685800" cy="685800"/>
          </a:xfrm>
          <a:prstGeom prst="rect">
            <a:avLst/>
          </a:prstGeom>
        </p:spPr>
      </p:pic>
    </p:spTree>
    <p:extLst>
      <p:ext uri="{BB962C8B-B14F-4D97-AF65-F5344CB8AC3E}">
        <p14:creationId xmlns:p14="http://schemas.microsoft.com/office/powerpoint/2010/main" val="159773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CCDPH PUBLIC HEALTH DATA SHARING ECOSYSTEM</a:t>
            </a:r>
          </a:p>
        </p:txBody>
      </p:sp>
      <p:grpSp>
        <p:nvGrpSpPr>
          <p:cNvPr id="10" name="Group 9">
            <a:extLst>
              <a:ext uri="{FF2B5EF4-FFF2-40B4-BE49-F238E27FC236}">
                <a16:creationId xmlns:a16="http://schemas.microsoft.com/office/drawing/2014/main" id="{CA9941E1-298A-A294-4B8F-9C10EEDA9A03}"/>
              </a:ext>
            </a:extLst>
          </p:cNvPr>
          <p:cNvGrpSpPr/>
          <p:nvPr/>
        </p:nvGrpSpPr>
        <p:grpSpPr>
          <a:xfrm>
            <a:off x="509451" y="1073079"/>
            <a:ext cx="5586549" cy="2467216"/>
            <a:chOff x="509451" y="1517560"/>
            <a:chExt cx="5586549" cy="2467216"/>
          </a:xfrm>
        </p:grpSpPr>
        <p:sp>
          <p:nvSpPr>
            <p:cNvPr id="55" name="TextBox 54">
              <a:extLst>
                <a:ext uri="{FF2B5EF4-FFF2-40B4-BE49-F238E27FC236}">
                  <a16:creationId xmlns:a16="http://schemas.microsoft.com/office/drawing/2014/main" id="{94824388-1A5E-B8DD-0349-3A8D939B0871}"/>
                </a:ext>
              </a:extLst>
            </p:cNvPr>
            <p:cNvSpPr txBox="1"/>
            <p:nvPr/>
          </p:nvSpPr>
          <p:spPr>
            <a:xfrm>
              <a:off x="509451" y="2188899"/>
              <a:ext cx="2892334" cy="584775"/>
            </a:xfrm>
            <a:prstGeom prst="rect">
              <a:avLst/>
            </a:prstGeom>
            <a:noFill/>
          </p:spPr>
          <p:txBody>
            <a:bodyPr wrap="squar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BA6"/>
                  </a:solidFill>
                  <a:effectLst/>
                  <a:uLnTx/>
                  <a:uFillTx/>
                  <a:latin typeface="Poppins" pitchFamily="2" charset="77"/>
                  <a:ea typeface="League Spartan" charset="0"/>
                  <a:cs typeface="Poppins" pitchFamily="2" charset="77"/>
                </a:rPr>
                <a:t>SUBURBAN COOK COUNTY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117538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lang="en-US" sz="1200" dirty="0">
                  <a:solidFill>
                    <a:srgbClr val="09233F"/>
                  </a:solidFill>
                  <a:latin typeface="Lato Light" panose="020F0502020204030203" pitchFamily="34" charset="0"/>
                  <a:ea typeface="Lato Light" panose="020F0502020204030203" pitchFamily="34" charset="0"/>
                  <a:cs typeface="Mukta ExtraLight" panose="020B0000000000000000" pitchFamily="34" charset="77"/>
                </a:rPr>
                <a:t>A c</a:t>
              </a:r>
              <a:r>
                <a:rPr kumimoji="0" lang="en-US" sz="1200" b="0" i="0" u="none" strike="noStrike" kern="1200" cap="none" spc="0" normalizeH="0" baseline="0" noProof="0" dirty="0" err="1">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omprehensive</a:t>
              </a: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 online health indicator data exploration and visualization platform designed for the broadest range of suburban Cook County public health and social determinants of health data users</a:t>
              </a:r>
            </a:p>
          </p:txBody>
        </p:sp>
        <p:grpSp>
          <p:nvGrpSpPr>
            <p:cNvPr id="6" name="Group 5">
              <a:extLst>
                <a:ext uri="{FF2B5EF4-FFF2-40B4-BE49-F238E27FC236}">
                  <a16:creationId xmlns:a16="http://schemas.microsoft.com/office/drawing/2014/main" id="{4BB5F95B-E616-561A-A490-5EBA906D12E8}"/>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grpSp>
      <p:grpSp>
        <p:nvGrpSpPr>
          <p:cNvPr id="9" name="Group 8">
            <a:extLst>
              <a:ext uri="{FF2B5EF4-FFF2-40B4-BE49-F238E27FC236}">
                <a16:creationId xmlns:a16="http://schemas.microsoft.com/office/drawing/2014/main" id="{E96E391A-223C-AAAD-6571-F41A958F61A1}"/>
              </a:ext>
            </a:extLst>
          </p:cNvPr>
          <p:cNvGrpSpPr/>
          <p:nvPr/>
        </p:nvGrpSpPr>
        <p:grpSpPr>
          <a:xfrm>
            <a:off x="762001" y="1608661"/>
            <a:ext cx="10667999" cy="4262770"/>
            <a:chOff x="762001" y="2053142"/>
            <a:chExt cx="10667999" cy="4262770"/>
          </a:xfrm>
        </p:grpSpPr>
        <p:grpSp>
          <p:nvGrpSpPr>
            <p:cNvPr id="7" name="Group 6">
              <a:extLst>
                <a:ext uri="{FF2B5EF4-FFF2-40B4-BE49-F238E27FC236}">
                  <a16:creationId xmlns:a16="http://schemas.microsoft.com/office/drawing/2014/main" id="{627C2C9C-7DA4-803A-9180-B3541B84FA92}"/>
                </a:ext>
              </a:extLst>
            </p:cNvPr>
            <p:cNvGrpSpPr/>
            <p:nvPr/>
          </p:nvGrpSpPr>
          <p:grpSpPr>
            <a:xfrm>
              <a:off x="5554026" y="2053142"/>
              <a:ext cx="2398878" cy="2398878"/>
              <a:chOff x="5554026" y="2053142"/>
              <a:chExt cx="2398878" cy="2398878"/>
            </a:xfrm>
          </p:grpSpPr>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3142"/>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191626"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rgbClr val="26C9D4"/>
                  </a:solidFill>
                  <a:latin typeface="Poppins" pitchFamily="2" charset="77"/>
                  <a:ea typeface="League Spartan" charset="0"/>
                  <a:cs typeface="Poppins" pitchFamily="2" charset="77"/>
                </a:rPr>
                <a:t>OPEN </a:t>
              </a:r>
              <a:r>
                <a:rPr kumimoji="0" lang="en-US" sz="1600" b="1" i="0" u="none" strike="noStrike" kern="1200" cap="none" spc="0" normalizeH="0" baseline="0" noProof="0" dirty="0">
                  <a:ln>
                    <a:noFill/>
                  </a:ln>
                  <a:solidFill>
                    <a:srgbClr val="26C9D4"/>
                  </a:solidFill>
                  <a:effectLst/>
                  <a:uLnTx/>
                  <a:uFillTx/>
                  <a:latin typeface="Poppins" pitchFamily="2" charset="77"/>
                  <a:ea typeface="League Spartan" charset="0"/>
                  <a:cs typeface="Poppins" pitchFamily="2" charset="77"/>
                </a:rPr>
                <a:t>DATA PORTAL</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163705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lang="en-US" sz="1200" dirty="0">
                  <a:solidFill>
                    <a:srgbClr val="09233F"/>
                  </a:solidFill>
                  <a:latin typeface="Lato Light" panose="020F0502020204030203" pitchFamily="34" charset="0"/>
                  <a:ea typeface="Lato Light" panose="020F0502020204030203" pitchFamily="34" charset="0"/>
                  <a:cs typeface="Mukta ExtraLight" panose="020B0000000000000000" pitchFamily="34" charset="77"/>
                </a:rPr>
                <a:t>CCDPH makes available public health datasets on the </a:t>
              </a: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Cook County Government Open Data portal, a cloud-based Socrata software platform that makes data and some limited visualizations and analytical tools available to online users.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6" y="2174938"/>
              <a:ext cx="2621230" cy="584775"/>
            </a:xfrm>
            <a:prstGeom prst="rect">
              <a:avLst/>
            </a:prstGeom>
            <a:noFill/>
          </p:spPr>
          <p:txBody>
            <a:bodyPr wrap="squar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F4A23"/>
                  </a:solidFill>
                  <a:effectLst/>
                  <a:uLnTx/>
                  <a:uFillTx/>
                  <a:latin typeface="Poppins" pitchFamily="2" charset="77"/>
                  <a:ea typeface="League Spartan" charset="0"/>
                  <a:cs typeface="Poppins" pitchFamily="2" charset="77"/>
                </a:rPr>
                <a:t>DASHBOARDS, STORY MAPS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117538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charts and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968106" y="4290781"/>
              <a:ext cx="2433679"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58573"/>
                  </a:solidFill>
                  <a:effectLst/>
                  <a:uLnTx/>
                  <a:uFillTx/>
                  <a:latin typeface="Poppins" pitchFamily="2" charset="77"/>
                  <a:ea typeface="League Spartan" charset="0"/>
                  <a:cs typeface="Poppins" pitchFamily="2" charset="77"/>
                </a:rPr>
                <a:t>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140621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The Epidemiology and Communicable Disease Units make available reference population and geographic  datasets in a variety of formats for expert data users via public GitHub repositories</a:t>
              </a:r>
            </a:p>
          </p:txBody>
        </p:sp>
        <p:grpSp>
          <p:nvGrpSpPr>
            <p:cNvPr id="3" name="Group 2">
              <a:extLst>
                <a:ext uri="{FF2B5EF4-FFF2-40B4-BE49-F238E27FC236}">
                  <a16:creationId xmlns:a16="http://schemas.microsoft.com/office/drawing/2014/main" id="{07DE7E77-47F2-B302-09B2-FE601E1A0343}"/>
                </a:ext>
              </a:extLst>
            </p:cNvPr>
            <p:cNvGrpSpPr/>
            <p:nvPr/>
          </p:nvGrpSpPr>
          <p:grpSpPr>
            <a:xfrm>
              <a:off x="4233045" y="3380858"/>
              <a:ext cx="2398878" cy="2398878"/>
              <a:chOff x="4233045" y="3380858"/>
              <a:chExt cx="2398878" cy="2398878"/>
            </a:xfrm>
          </p:grpSpPr>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grpSp>
        <p:grpSp>
          <p:nvGrpSpPr>
            <p:cNvPr id="2" name="Group 1">
              <a:extLst>
                <a:ext uri="{FF2B5EF4-FFF2-40B4-BE49-F238E27FC236}">
                  <a16:creationId xmlns:a16="http://schemas.microsoft.com/office/drawing/2014/main" id="{DFA28532-C09D-FD07-2BE0-D76CD33E5395}"/>
                </a:ext>
              </a:extLst>
            </p:cNvPr>
            <p:cNvGrpSpPr/>
            <p:nvPr/>
          </p:nvGrpSpPr>
          <p:grpSpPr>
            <a:xfrm>
              <a:off x="6092974" y="3916439"/>
              <a:ext cx="2398879" cy="2398878"/>
              <a:chOff x="6092974" y="3916439"/>
              <a:chExt cx="2398879" cy="2398878"/>
            </a:xfrm>
          </p:grpSpPr>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2974"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97551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Epidemiology DOCUMENT typology</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877984"/>
            <a:ext cx="12192000" cy="617477"/>
          </a:xfrm>
          <a:prstGeom prst="rect">
            <a:avLst/>
          </a:prstGeom>
          <a:noFill/>
        </p:spPr>
        <p:txBody>
          <a:bodyPr wrap="square" rtlCol="0">
            <a:spAutoFit/>
          </a:bodyPr>
          <a:lstStyle/>
          <a:p>
            <a:pPr lvl="0" algn="ctr">
              <a:lnSpc>
                <a:spcPts val="2100"/>
              </a:lnSpc>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a:t>
            </a:r>
            <a:r>
              <a:rPr kumimoji="0" lang="en-US" sz="1500" b="0" i="0" u="none" strike="noStrike" kern="1200" cap="none" spc="-60" normalizeH="0" noProof="0" dirty="0">
                <a:ln>
                  <a:noFill/>
                </a:ln>
                <a:solidFill>
                  <a:srgbClr val="09233F"/>
                </a:solidFill>
                <a:effectLst/>
                <a:uLnTx/>
                <a:uFillTx/>
                <a:latin typeface="Poppins" panose="00000500000000000000" pitchFamily="2" charset="0"/>
                <a:ea typeface="+mn-ea"/>
                <a:cs typeface="Poppins" panose="00000500000000000000" pitchFamily="2" charset="0"/>
              </a:rPr>
              <a:t>Unit proposes the development of four types of documents</a:t>
            </a:r>
            <a:r>
              <a:rPr lang="en-US" sz="1500" spc="-60" noProof="0" dirty="0">
                <a:solidFill>
                  <a:srgbClr val="09233F"/>
                </a:solidFill>
                <a:latin typeface="Poppins" panose="00000500000000000000" pitchFamily="2" charset="0"/>
                <a:cs typeface="Poppins" panose="00000500000000000000" pitchFamily="2" charset="0"/>
              </a:rPr>
              <a:t> that</a:t>
            </a:r>
            <a:r>
              <a:rPr lang="en-US" sz="1500" spc="-60" dirty="0">
                <a:solidFill>
                  <a:srgbClr val="09233F"/>
                </a:solidFill>
                <a:latin typeface="Poppins" panose="00000500000000000000" pitchFamily="2" charset="0"/>
                <a:cs typeface="Poppins" panose="00000500000000000000" pitchFamily="2" charset="0"/>
              </a:rPr>
              <a:t> are unique in terms of purpose (e.g., awareness; prevention), audience (reading level), size/format, frequency, and dissemination platform. A summary of each type of document is shown below. </a:t>
            </a:r>
            <a:endPar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endParaRPr>
          </a:p>
        </p:txBody>
      </p:sp>
      <p:sp>
        <p:nvSpPr>
          <p:cNvPr id="38" name="Freeform 2">
            <a:extLst>
              <a:ext uri="{FF2B5EF4-FFF2-40B4-BE49-F238E27FC236}">
                <a16:creationId xmlns:a16="http://schemas.microsoft.com/office/drawing/2014/main" id="{E41E96F4-E3CB-5EBB-2084-D74F5D3FBAA3}"/>
              </a:ext>
            </a:extLst>
          </p:cNvPr>
          <p:cNvSpPr>
            <a:spLocks noChangeArrowheads="1"/>
          </p:cNvSpPr>
          <p:nvPr/>
        </p:nvSpPr>
        <p:spPr bwMode="auto">
          <a:xfrm>
            <a:off x="6096001" y="1633415"/>
            <a:ext cx="4718628" cy="2445438"/>
          </a:xfrm>
          <a:custGeom>
            <a:avLst/>
            <a:gdLst>
              <a:gd name="T0" fmla="*/ 8574 w 8575"/>
              <a:gd name="T1" fmla="*/ 841 h 4444"/>
              <a:gd name="T2" fmla="*/ 7732 w 8575"/>
              <a:gd name="T3" fmla="*/ 0 h 4444"/>
              <a:gd name="T4" fmla="*/ 0 w 8575"/>
              <a:gd name="T5" fmla="*/ 1808 h 4444"/>
              <a:gd name="T6" fmla="*/ 52 w 8575"/>
              <a:gd name="T7" fmla="*/ 1797 h 4444"/>
              <a:gd name="T8" fmla="*/ 304 w 8575"/>
              <a:gd name="T9" fmla="*/ 1724 h 4444"/>
              <a:gd name="T10" fmla="*/ 318 w 8575"/>
              <a:gd name="T11" fmla="*/ 1724 h 4444"/>
              <a:gd name="T12" fmla="*/ 428 w 8575"/>
              <a:gd name="T13" fmla="*/ 1755 h 4444"/>
              <a:gd name="T14" fmla="*/ 429 w 8575"/>
              <a:gd name="T15" fmla="*/ 1756 h 4444"/>
              <a:gd name="T16" fmla="*/ 436 w 8575"/>
              <a:gd name="T17" fmla="*/ 1761 h 4444"/>
              <a:gd name="T18" fmla="*/ 440 w 8575"/>
              <a:gd name="T19" fmla="*/ 1762 h 4444"/>
              <a:gd name="T20" fmla="*/ 445 w 8575"/>
              <a:gd name="T21" fmla="*/ 1766 h 4444"/>
              <a:gd name="T22" fmla="*/ 451 w 8575"/>
              <a:gd name="T23" fmla="*/ 1770 h 4444"/>
              <a:gd name="T24" fmla="*/ 453 w 8575"/>
              <a:gd name="T25" fmla="*/ 1772 h 4444"/>
              <a:gd name="T26" fmla="*/ 488 w 8575"/>
              <a:gd name="T27" fmla="*/ 1807 h 4444"/>
              <a:gd name="T28" fmla="*/ 552 w 8575"/>
              <a:gd name="T29" fmla="*/ 2014 h 4444"/>
              <a:gd name="T30" fmla="*/ 477 w 8575"/>
              <a:gd name="T31" fmla="*/ 2235 h 4444"/>
              <a:gd name="T32" fmla="*/ 383 w 8575"/>
              <a:gd name="T33" fmla="*/ 2293 h 4444"/>
              <a:gd name="T34" fmla="*/ 304 w 8575"/>
              <a:gd name="T35" fmla="*/ 2305 h 4444"/>
              <a:gd name="T36" fmla="*/ 52 w 8575"/>
              <a:gd name="T37" fmla="*/ 2228 h 4444"/>
              <a:gd name="T38" fmla="*/ 0 w 8575"/>
              <a:gd name="T39" fmla="*/ 2216 h 4444"/>
              <a:gd name="T40" fmla="*/ 3884 w 8575"/>
              <a:gd name="T41" fmla="*/ 3883 h 4444"/>
              <a:gd name="T42" fmla="*/ 3872 w 8575"/>
              <a:gd name="T43" fmla="*/ 3943 h 4444"/>
              <a:gd name="T44" fmla="*/ 3794 w 8575"/>
              <a:gd name="T45" fmla="*/ 4195 h 4444"/>
              <a:gd name="T46" fmla="*/ 3806 w 8575"/>
              <a:gd name="T47" fmla="*/ 4274 h 4444"/>
              <a:gd name="T48" fmla="*/ 3864 w 8575"/>
              <a:gd name="T49" fmla="*/ 4367 h 4444"/>
              <a:gd name="T50" fmla="*/ 4085 w 8575"/>
              <a:gd name="T51" fmla="*/ 4443 h 4444"/>
              <a:gd name="T52" fmla="*/ 4292 w 8575"/>
              <a:gd name="T53" fmla="*/ 4378 h 4444"/>
              <a:gd name="T54" fmla="*/ 4327 w 8575"/>
              <a:gd name="T55" fmla="*/ 4343 h 4444"/>
              <a:gd name="T56" fmla="*/ 4329 w 8575"/>
              <a:gd name="T57" fmla="*/ 4341 h 4444"/>
              <a:gd name="T58" fmla="*/ 4333 w 8575"/>
              <a:gd name="T59" fmla="*/ 4335 h 4444"/>
              <a:gd name="T60" fmla="*/ 4337 w 8575"/>
              <a:gd name="T61" fmla="*/ 4330 h 4444"/>
              <a:gd name="T62" fmla="*/ 4339 w 8575"/>
              <a:gd name="T63" fmla="*/ 4327 h 4444"/>
              <a:gd name="T64" fmla="*/ 4344 w 8575"/>
              <a:gd name="T65" fmla="*/ 4319 h 4444"/>
              <a:gd name="T66" fmla="*/ 4344 w 8575"/>
              <a:gd name="T67" fmla="*/ 4318 h 4444"/>
              <a:gd name="T68" fmla="*/ 4375 w 8575"/>
              <a:gd name="T69" fmla="*/ 4209 h 4444"/>
              <a:gd name="T70" fmla="*/ 4375 w 8575"/>
              <a:gd name="T71" fmla="*/ 4195 h 4444"/>
              <a:gd name="T72" fmla="*/ 4303 w 8575"/>
              <a:gd name="T73" fmla="*/ 3942 h 4444"/>
              <a:gd name="T74" fmla="*/ 4291 w 8575"/>
              <a:gd name="T75" fmla="*/ 3883 h 4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75" h="4444">
                <a:moveTo>
                  <a:pt x="8574" y="3883"/>
                </a:moveTo>
                <a:lnTo>
                  <a:pt x="8574" y="841"/>
                </a:lnTo>
                <a:lnTo>
                  <a:pt x="8574" y="841"/>
                </a:lnTo>
                <a:cubicBezTo>
                  <a:pt x="8574" y="377"/>
                  <a:pt x="8197" y="0"/>
                  <a:pt x="7732" y="0"/>
                </a:cubicBezTo>
                <a:lnTo>
                  <a:pt x="0" y="0"/>
                </a:lnTo>
                <a:lnTo>
                  <a:pt x="0" y="1808"/>
                </a:lnTo>
                <a:lnTo>
                  <a:pt x="0" y="1808"/>
                </a:lnTo>
                <a:cubicBezTo>
                  <a:pt x="17" y="1808"/>
                  <a:pt x="35" y="1804"/>
                  <a:pt x="52" y="1797"/>
                </a:cubicBezTo>
                <a:lnTo>
                  <a:pt x="52" y="1797"/>
                </a:lnTo>
                <a:cubicBezTo>
                  <a:pt x="145" y="1751"/>
                  <a:pt x="239" y="1724"/>
                  <a:pt x="304" y="1724"/>
                </a:cubicBezTo>
                <a:lnTo>
                  <a:pt x="304" y="1724"/>
                </a:lnTo>
                <a:cubicBezTo>
                  <a:pt x="309" y="1724"/>
                  <a:pt x="314" y="1724"/>
                  <a:pt x="318" y="1724"/>
                </a:cubicBezTo>
                <a:lnTo>
                  <a:pt x="318" y="1724"/>
                </a:lnTo>
                <a:cubicBezTo>
                  <a:pt x="359" y="1726"/>
                  <a:pt x="397" y="1737"/>
                  <a:pt x="428" y="1755"/>
                </a:cubicBezTo>
                <a:lnTo>
                  <a:pt x="428" y="1755"/>
                </a:lnTo>
                <a:cubicBezTo>
                  <a:pt x="429" y="1756"/>
                  <a:pt x="429" y="1756"/>
                  <a:pt x="429" y="1756"/>
                </a:cubicBezTo>
                <a:lnTo>
                  <a:pt x="429" y="1756"/>
                </a:lnTo>
                <a:cubicBezTo>
                  <a:pt x="431" y="1757"/>
                  <a:pt x="434" y="1759"/>
                  <a:pt x="436" y="1761"/>
                </a:cubicBezTo>
                <a:lnTo>
                  <a:pt x="436" y="1761"/>
                </a:lnTo>
                <a:cubicBezTo>
                  <a:pt x="437" y="1761"/>
                  <a:pt x="439" y="1762"/>
                  <a:pt x="440" y="1762"/>
                </a:cubicBezTo>
                <a:lnTo>
                  <a:pt x="440" y="1762"/>
                </a:lnTo>
                <a:cubicBezTo>
                  <a:pt x="441" y="1763"/>
                  <a:pt x="443" y="1765"/>
                  <a:pt x="445" y="1766"/>
                </a:cubicBezTo>
                <a:lnTo>
                  <a:pt x="445" y="1766"/>
                </a:lnTo>
                <a:cubicBezTo>
                  <a:pt x="447" y="1767"/>
                  <a:pt x="448" y="1769"/>
                  <a:pt x="451" y="1770"/>
                </a:cubicBezTo>
                <a:lnTo>
                  <a:pt x="451" y="1770"/>
                </a:lnTo>
                <a:cubicBezTo>
                  <a:pt x="452" y="1771"/>
                  <a:pt x="452" y="1772"/>
                  <a:pt x="453" y="1772"/>
                </a:cubicBezTo>
                <a:lnTo>
                  <a:pt x="453" y="1772"/>
                </a:lnTo>
                <a:cubicBezTo>
                  <a:pt x="466" y="1783"/>
                  <a:pt x="477" y="1794"/>
                  <a:pt x="488" y="1807"/>
                </a:cubicBezTo>
                <a:lnTo>
                  <a:pt x="488" y="1807"/>
                </a:lnTo>
                <a:cubicBezTo>
                  <a:pt x="529" y="1858"/>
                  <a:pt x="552" y="1932"/>
                  <a:pt x="552" y="2014"/>
                </a:cubicBezTo>
                <a:lnTo>
                  <a:pt x="552" y="2014"/>
                </a:lnTo>
                <a:cubicBezTo>
                  <a:pt x="552" y="2108"/>
                  <a:pt x="525" y="2184"/>
                  <a:pt x="477" y="2235"/>
                </a:cubicBezTo>
                <a:lnTo>
                  <a:pt x="477" y="2235"/>
                </a:lnTo>
                <a:cubicBezTo>
                  <a:pt x="451" y="2262"/>
                  <a:pt x="419" y="2281"/>
                  <a:pt x="383" y="2293"/>
                </a:cubicBezTo>
                <a:lnTo>
                  <a:pt x="383" y="2293"/>
                </a:lnTo>
                <a:cubicBezTo>
                  <a:pt x="359" y="2301"/>
                  <a:pt x="332" y="2305"/>
                  <a:pt x="304" y="2305"/>
                </a:cubicBezTo>
                <a:lnTo>
                  <a:pt x="304" y="2305"/>
                </a:lnTo>
                <a:cubicBezTo>
                  <a:pt x="241" y="2305"/>
                  <a:pt x="147" y="2276"/>
                  <a:pt x="52" y="2228"/>
                </a:cubicBezTo>
                <a:lnTo>
                  <a:pt x="52" y="2228"/>
                </a:lnTo>
                <a:cubicBezTo>
                  <a:pt x="36" y="2219"/>
                  <a:pt x="17" y="2216"/>
                  <a:pt x="0" y="2216"/>
                </a:cubicBezTo>
                <a:lnTo>
                  <a:pt x="0" y="3883"/>
                </a:lnTo>
                <a:lnTo>
                  <a:pt x="3884" y="3883"/>
                </a:lnTo>
                <a:lnTo>
                  <a:pt x="3884" y="3883"/>
                </a:lnTo>
                <a:cubicBezTo>
                  <a:pt x="3885" y="3904"/>
                  <a:pt x="3881" y="3924"/>
                  <a:pt x="3872" y="3943"/>
                </a:cubicBezTo>
                <a:lnTo>
                  <a:pt x="3872" y="3943"/>
                </a:lnTo>
                <a:cubicBezTo>
                  <a:pt x="3823" y="4037"/>
                  <a:pt x="3794" y="4131"/>
                  <a:pt x="3794" y="4195"/>
                </a:cubicBezTo>
                <a:lnTo>
                  <a:pt x="3794" y="4195"/>
                </a:lnTo>
                <a:cubicBezTo>
                  <a:pt x="3794" y="4223"/>
                  <a:pt x="3799" y="4249"/>
                  <a:pt x="3806" y="4274"/>
                </a:cubicBezTo>
                <a:lnTo>
                  <a:pt x="3806" y="4274"/>
                </a:lnTo>
                <a:cubicBezTo>
                  <a:pt x="3818" y="4310"/>
                  <a:pt x="3837" y="4341"/>
                  <a:pt x="3864" y="4367"/>
                </a:cubicBezTo>
                <a:lnTo>
                  <a:pt x="3864" y="4367"/>
                </a:lnTo>
                <a:cubicBezTo>
                  <a:pt x="3915" y="4416"/>
                  <a:pt x="3991" y="4443"/>
                  <a:pt x="4085" y="4443"/>
                </a:cubicBezTo>
                <a:lnTo>
                  <a:pt x="4085" y="4443"/>
                </a:lnTo>
                <a:cubicBezTo>
                  <a:pt x="4168" y="4443"/>
                  <a:pt x="4241" y="4420"/>
                  <a:pt x="4292" y="4378"/>
                </a:cubicBezTo>
                <a:lnTo>
                  <a:pt x="4292" y="4378"/>
                </a:lnTo>
                <a:cubicBezTo>
                  <a:pt x="4306" y="4368"/>
                  <a:pt x="4317" y="4356"/>
                  <a:pt x="4327" y="4343"/>
                </a:cubicBezTo>
                <a:lnTo>
                  <a:pt x="4327" y="4343"/>
                </a:lnTo>
                <a:cubicBezTo>
                  <a:pt x="4328" y="4343"/>
                  <a:pt x="4328" y="4342"/>
                  <a:pt x="4329" y="4341"/>
                </a:cubicBezTo>
                <a:lnTo>
                  <a:pt x="4329" y="4341"/>
                </a:lnTo>
                <a:cubicBezTo>
                  <a:pt x="4330" y="4339"/>
                  <a:pt x="4332" y="4337"/>
                  <a:pt x="4333" y="4335"/>
                </a:cubicBezTo>
                <a:lnTo>
                  <a:pt x="4333" y="4335"/>
                </a:lnTo>
                <a:cubicBezTo>
                  <a:pt x="4334" y="4334"/>
                  <a:pt x="4336" y="4332"/>
                  <a:pt x="4337" y="4330"/>
                </a:cubicBezTo>
                <a:lnTo>
                  <a:pt x="4337" y="4330"/>
                </a:lnTo>
                <a:cubicBezTo>
                  <a:pt x="4338" y="4329"/>
                  <a:pt x="4338" y="4328"/>
                  <a:pt x="4339" y="4327"/>
                </a:cubicBezTo>
                <a:lnTo>
                  <a:pt x="4339" y="4327"/>
                </a:lnTo>
                <a:cubicBezTo>
                  <a:pt x="4341" y="4324"/>
                  <a:pt x="4342" y="4322"/>
                  <a:pt x="4344" y="4319"/>
                </a:cubicBezTo>
                <a:lnTo>
                  <a:pt x="4344" y="4319"/>
                </a:lnTo>
                <a:cubicBezTo>
                  <a:pt x="4344" y="4319"/>
                  <a:pt x="4344" y="4319"/>
                  <a:pt x="4344" y="4318"/>
                </a:cubicBezTo>
                <a:lnTo>
                  <a:pt x="4344" y="4318"/>
                </a:lnTo>
                <a:cubicBezTo>
                  <a:pt x="4363" y="4286"/>
                  <a:pt x="4374" y="4250"/>
                  <a:pt x="4375" y="4209"/>
                </a:cubicBezTo>
                <a:lnTo>
                  <a:pt x="4375" y="4209"/>
                </a:lnTo>
                <a:cubicBezTo>
                  <a:pt x="4375" y="4204"/>
                  <a:pt x="4375" y="4199"/>
                  <a:pt x="4375" y="4195"/>
                </a:cubicBezTo>
                <a:lnTo>
                  <a:pt x="4375" y="4195"/>
                </a:lnTo>
                <a:cubicBezTo>
                  <a:pt x="4375" y="4129"/>
                  <a:pt x="4349" y="4035"/>
                  <a:pt x="4303" y="3942"/>
                </a:cubicBezTo>
                <a:lnTo>
                  <a:pt x="4303" y="3942"/>
                </a:lnTo>
                <a:cubicBezTo>
                  <a:pt x="4294" y="3923"/>
                  <a:pt x="4290" y="3903"/>
                  <a:pt x="4291" y="3883"/>
                </a:cubicBezTo>
                <a:lnTo>
                  <a:pt x="8574" y="3883"/>
                </a:lnTo>
              </a:path>
            </a:pathLst>
          </a:custGeom>
          <a:solidFill>
            <a:schemeClr val="accent2"/>
          </a:solidFill>
          <a:ln>
            <a:noFill/>
          </a:ln>
          <a:effectLst/>
        </p:spPr>
        <p:txBody>
          <a:bodyPr wrap="none" anchor="ctr"/>
          <a:lstStyle/>
          <a:p>
            <a:endParaRPr lang="en-US" sz="3265"/>
          </a:p>
        </p:txBody>
      </p:sp>
      <p:sp>
        <p:nvSpPr>
          <p:cNvPr id="39" name="Freeform 3">
            <a:extLst>
              <a:ext uri="{FF2B5EF4-FFF2-40B4-BE49-F238E27FC236}">
                <a16:creationId xmlns:a16="http://schemas.microsoft.com/office/drawing/2014/main" id="{ECCF01B5-2E57-8FBB-FBD3-460E83FCD9CB}"/>
              </a:ext>
            </a:extLst>
          </p:cNvPr>
          <p:cNvSpPr>
            <a:spLocks noChangeArrowheads="1"/>
          </p:cNvSpPr>
          <p:nvPr/>
        </p:nvSpPr>
        <p:spPr bwMode="auto">
          <a:xfrm>
            <a:off x="1377371" y="1633415"/>
            <a:ext cx="5021883" cy="2137333"/>
          </a:xfrm>
          <a:custGeom>
            <a:avLst/>
            <a:gdLst>
              <a:gd name="T0" fmla="*/ 8881 w 9130"/>
              <a:gd name="T1" fmla="*/ 2305 h 3884"/>
              <a:gd name="T2" fmla="*/ 8960 w 9130"/>
              <a:gd name="T3" fmla="*/ 2293 h 3884"/>
              <a:gd name="T4" fmla="*/ 9054 w 9130"/>
              <a:gd name="T5" fmla="*/ 2235 h 3884"/>
              <a:gd name="T6" fmla="*/ 9129 w 9130"/>
              <a:gd name="T7" fmla="*/ 2014 h 3884"/>
              <a:gd name="T8" fmla="*/ 9065 w 9130"/>
              <a:gd name="T9" fmla="*/ 1807 h 3884"/>
              <a:gd name="T10" fmla="*/ 9030 w 9130"/>
              <a:gd name="T11" fmla="*/ 1772 h 3884"/>
              <a:gd name="T12" fmla="*/ 9028 w 9130"/>
              <a:gd name="T13" fmla="*/ 1770 h 3884"/>
              <a:gd name="T14" fmla="*/ 9022 w 9130"/>
              <a:gd name="T15" fmla="*/ 1766 h 3884"/>
              <a:gd name="T16" fmla="*/ 9017 w 9130"/>
              <a:gd name="T17" fmla="*/ 1762 h 3884"/>
              <a:gd name="T18" fmla="*/ 9013 w 9130"/>
              <a:gd name="T19" fmla="*/ 1761 h 3884"/>
              <a:gd name="T20" fmla="*/ 9006 w 9130"/>
              <a:gd name="T21" fmla="*/ 1756 h 3884"/>
              <a:gd name="T22" fmla="*/ 9005 w 9130"/>
              <a:gd name="T23" fmla="*/ 1755 h 3884"/>
              <a:gd name="T24" fmla="*/ 8895 w 9130"/>
              <a:gd name="T25" fmla="*/ 1724 h 3884"/>
              <a:gd name="T26" fmla="*/ 8881 w 9130"/>
              <a:gd name="T27" fmla="*/ 1724 h 3884"/>
              <a:gd name="T28" fmla="*/ 8629 w 9130"/>
              <a:gd name="T29" fmla="*/ 1797 h 3884"/>
              <a:gd name="T30" fmla="*/ 8577 w 9130"/>
              <a:gd name="T31" fmla="*/ 1808 h 3884"/>
              <a:gd name="T32" fmla="*/ 8575 w 9130"/>
              <a:gd name="T33" fmla="*/ 0 h 3884"/>
              <a:gd name="T34" fmla="*/ 842 w 9130"/>
              <a:gd name="T35" fmla="*/ 0 h 3884"/>
              <a:gd name="T36" fmla="*/ 0 w 9130"/>
              <a:gd name="T37" fmla="*/ 3883 h 3884"/>
              <a:gd name="T38" fmla="*/ 3721 w 9130"/>
              <a:gd name="T39" fmla="*/ 3883 h 3884"/>
              <a:gd name="T40" fmla="*/ 3709 w 9130"/>
              <a:gd name="T41" fmla="*/ 3828 h 3884"/>
              <a:gd name="T42" fmla="*/ 3636 w 9130"/>
              <a:gd name="T43" fmla="*/ 3576 h 3884"/>
              <a:gd name="T44" fmla="*/ 3636 w 9130"/>
              <a:gd name="T45" fmla="*/ 3562 h 3884"/>
              <a:gd name="T46" fmla="*/ 3668 w 9130"/>
              <a:gd name="T47" fmla="*/ 3452 h 3884"/>
              <a:gd name="T48" fmla="*/ 3668 w 9130"/>
              <a:gd name="T49" fmla="*/ 3451 h 3884"/>
              <a:gd name="T50" fmla="*/ 3673 w 9130"/>
              <a:gd name="T51" fmla="*/ 3443 h 3884"/>
              <a:gd name="T52" fmla="*/ 3675 w 9130"/>
              <a:gd name="T53" fmla="*/ 3440 h 3884"/>
              <a:gd name="T54" fmla="*/ 3679 w 9130"/>
              <a:gd name="T55" fmla="*/ 3435 h 3884"/>
              <a:gd name="T56" fmla="*/ 3683 w 9130"/>
              <a:gd name="T57" fmla="*/ 3429 h 3884"/>
              <a:gd name="T58" fmla="*/ 3685 w 9130"/>
              <a:gd name="T59" fmla="*/ 3427 h 3884"/>
              <a:gd name="T60" fmla="*/ 3720 w 9130"/>
              <a:gd name="T61" fmla="*/ 3392 h 3884"/>
              <a:gd name="T62" fmla="*/ 3927 w 9130"/>
              <a:gd name="T63" fmla="*/ 3328 h 3884"/>
              <a:gd name="T64" fmla="*/ 4147 w 9130"/>
              <a:gd name="T65" fmla="*/ 3403 h 3884"/>
              <a:gd name="T66" fmla="*/ 4206 w 9130"/>
              <a:gd name="T67" fmla="*/ 3497 h 3884"/>
              <a:gd name="T68" fmla="*/ 4217 w 9130"/>
              <a:gd name="T69" fmla="*/ 3576 h 3884"/>
              <a:gd name="T70" fmla="*/ 4140 w 9130"/>
              <a:gd name="T71" fmla="*/ 3828 h 3884"/>
              <a:gd name="T72" fmla="*/ 8575 w 9130"/>
              <a:gd name="T73" fmla="*/ 3883 h 3884"/>
              <a:gd name="T74" fmla="*/ 8575 w 9130"/>
              <a:gd name="T75" fmla="*/ 2216 h 3884"/>
              <a:gd name="T76" fmla="*/ 8577 w 9130"/>
              <a:gd name="T77" fmla="*/ 2216 h 3884"/>
              <a:gd name="T78" fmla="*/ 8629 w 9130"/>
              <a:gd name="T79" fmla="*/ 2228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30" h="3884">
                <a:moveTo>
                  <a:pt x="8881" y="2305"/>
                </a:moveTo>
                <a:lnTo>
                  <a:pt x="8881" y="2305"/>
                </a:lnTo>
                <a:cubicBezTo>
                  <a:pt x="8909" y="2305"/>
                  <a:pt x="8936" y="2301"/>
                  <a:pt x="8960" y="2293"/>
                </a:cubicBezTo>
                <a:lnTo>
                  <a:pt x="8960" y="2293"/>
                </a:lnTo>
                <a:cubicBezTo>
                  <a:pt x="8996" y="2281"/>
                  <a:pt x="9028" y="2262"/>
                  <a:pt x="9054" y="2235"/>
                </a:cubicBezTo>
                <a:lnTo>
                  <a:pt x="9054" y="2235"/>
                </a:lnTo>
                <a:cubicBezTo>
                  <a:pt x="9102" y="2184"/>
                  <a:pt x="9129" y="2108"/>
                  <a:pt x="9129" y="2014"/>
                </a:cubicBezTo>
                <a:lnTo>
                  <a:pt x="9129" y="2014"/>
                </a:lnTo>
                <a:cubicBezTo>
                  <a:pt x="9129" y="1932"/>
                  <a:pt x="9106" y="1858"/>
                  <a:pt x="9065" y="1807"/>
                </a:cubicBezTo>
                <a:lnTo>
                  <a:pt x="9065" y="1807"/>
                </a:lnTo>
                <a:cubicBezTo>
                  <a:pt x="9054" y="1794"/>
                  <a:pt x="9043" y="1783"/>
                  <a:pt x="9030" y="1772"/>
                </a:cubicBezTo>
                <a:lnTo>
                  <a:pt x="9030" y="1772"/>
                </a:lnTo>
                <a:cubicBezTo>
                  <a:pt x="9029" y="1772"/>
                  <a:pt x="9029" y="1771"/>
                  <a:pt x="9028" y="1770"/>
                </a:cubicBezTo>
                <a:lnTo>
                  <a:pt x="9028" y="1770"/>
                </a:lnTo>
                <a:cubicBezTo>
                  <a:pt x="9025" y="1769"/>
                  <a:pt x="9024" y="1767"/>
                  <a:pt x="9022" y="1766"/>
                </a:cubicBezTo>
                <a:lnTo>
                  <a:pt x="9022" y="1766"/>
                </a:lnTo>
                <a:cubicBezTo>
                  <a:pt x="9020" y="1765"/>
                  <a:pt x="9019" y="1763"/>
                  <a:pt x="9017" y="1762"/>
                </a:cubicBezTo>
                <a:lnTo>
                  <a:pt x="9017" y="1762"/>
                </a:lnTo>
                <a:cubicBezTo>
                  <a:pt x="9016" y="1762"/>
                  <a:pt x="9014" y="1761"/>
                  <a:pt x="9013" y="1761"/>
                </a:cubicBezTo>
                <a:lnTo>
                  <a:pt x="9013" y="1761"/>
                </a:lnTo>
                <a:cubicBezTo>
                  <a:pt x="9011" y="1759"/>
                  <a:pt x="9008" y="1757"/>
                  <a:pt x="9006" y="1756"/>
                </a:cubicBezTo>
                <a:lnTo>
                  <a:pt x="9006" y="1756"/>
                </a:lnTo>
                <a:cubicBezTo>
                  <a:pt x="9006" y="1756"/>
                  <a:pt x="9006" y="1756"/>
                  <a:pt x="9005" y="1755"/>
                </a:cubicBezTo>
                <a:lnTo>
                  <a:pt x="9005" y="1755"/>
                </a:lnTo>
                <a:cubicBezTo>
                  <a:pt x="8974" y="1737"/>
                  <a:pt x="8936" y="1726"/>
                  <a:pt x="8895" y="1724"/>
                </a:cubicBezTo>
                <a:lnTo>
                  <a:pt x="8895" y="1724"/>
                </a:lnTo>
                <a:cubicBezTo>
                  <a:pt x="8891" y="1724"/>
                  <a:pt x="8886" y="1724"/>
                  <a:pt x="8881" y="1724"/>
                </a:cubicBezTo>
                <a:lnTo>
                  <a:pt x="8881" y="1724"/>
                </a:lnTo>
                <a:cubicBezTo>
                  <a:pt x="8816" y="1724"/>
                  <a:pt x="8722" y="1751"/>
                  <a:pt x="8629" y="1797"/>
                </a:cubicBezTo>
                <a:lnTo>
                  <a:pt x="8629" y="1797"/>
                </a:lnTo>
                <a:cubicBezTo>
                  <a:pt x="8612" y="1804"/>
                  <a:pt x="8594" y="1808"/>
                  <a:pt x="8577" y="1808"/>
                </a:cubicBezTo>
                <a:lnTo>
                  <a:pt x="8577" y="1808"/>
                </a:lnTo>
                <a:cubicBezTo>
                  <a:pt x="8577" y="1808"/>
                  <a:pt x="8576" y="1808"/>
                  <a:pt x="8575" y="1808"/>
                </a:cubicBezTo>
                <a:lnTo>
                  <a:pt x="8575" y="0"/>
                </a:lnTo>
                <a:lnTo>
                  <a:pt x="842" y="0"/>
                </a:lnTo>
                <a:lnTo>
                  <a:pt x="842" y="0"/>
                </a:lnTo>
                <a:cubicBezTo>
                  <a:pt x="377" y="0"/>
                  <a:pt x="0" y="377"/>
                  <a:pt x="0" y="841"/>
                </a:cubicBezTo>
                <a:lnTo>
                  <a:pt x="0" y="3883"/>
                </a:lnTo>
                <a:lnTo>
                  <a:pt x="3721" y="3883"/>
                </a:lnTo>
                <a:lnTo>
                  <a:pt x="3721" y="3883"/>
                </a:lnTo>
                <a:cubicBezTo>
                  <a:pt x="3721" y="3864"/>
                  <a:pt x="3718" y="3846"/>
                  <a:pt x="3709" y="3828"/>
                </a:cubicBezTo>
                <a:lnTo>
                  <a:pt x="3709" y="3828"/>
                </a:lnTo>
                <a:cubicBezTo>
                  <a:pt x="3663" y="3736"/>
                  <a:pt x="3636" y="3641"/>
                  <a:pt x="3636" y="3576"/>
                </a:cubicBezTo>
                <a:lnTo>
                  <a:pt x="3636" y="3576"/>
                </a:lnTo>
                <a:cubicBezTo>
                  <a:pt x="3636" y="3571"/>
                  <a:pt x="3636" y="3566"/>
                  <a:pt x="3636" y="3562"/>
                </a:cubicBezTo>
                <a:lnTo>
                  <a:pt x="3636" y="3562"/>
                </a:lnTo>
                <a:cubicBezTo>
                  <a:pt x="3638" y="3520"/>
                  <a:pt x="3649" y="3484"/>
                  <a:pt x="3668" y="3452"/>
                </a:cubicBezTo>
                <a:lnTo>
                  <a:pt x="3668" y="3452"/>
                </a:lnTo>
                <a:lnTo>
                  <a:pt x="3668" y="3451"/>
                </a:lnTo>
                <a:lnTo>
                  <a:pt x="3668" y="3451"/>
                </a:lnTo>
                <a:cubicBezTo>
                  <a:pt x="3669" y="3449"/>
                  <a:pt x="3671" y="3446"/>
                  <a:pt x="3673" y="3443"/>
                </a:cubicBezTo>
                <a:lnTo>
                  <a:pt x="3673" y="3443"/>
                </a:lnTo>
                <a:cubicBezTo>
                  <a:pt x="3674" y="3443"/>
                  <a:pt x="3674" y="3441"/>
                  <a:pt x="3675" y="3440"/>
                </a:cubicBezTo>
                <a:lnTo>
                  <a:pt x="3675" y="3440"/>
                </a:lnTo>
                <a:cubicBezTo>
                  <a:pt x="3676" y="3438"/>
                  <a:pt x="3677" y="3437"/>
                  <a:pt x="3679" y="3435"/>
                </a:cubicBezTo>
                <a:lnTo>
                  <a:pt x="3679" y="3435"/>
                </a:lnTo>
                <a:cubicBezTo>
                  <a:pt x="3680" y="3433"/>
                  <a:pt x="3681" y="3431"/>
                  <a:pt x="3683" y="3429"/>
                </a:cubicBezTo>
                <a:lnTo>
                  <a:pt x="3683" y="3429"/>
                </a:lnTo>
                <a:cubicBezTo>
                  <a:pt x="3683" y="3428"/>
                  <a:pt x="3684" y="3428"/>
                  <a:pt x="3685" y="3427"/>
                </a:cubicBezTo>
                <a:lnTo>
                  <a:pt x="3685" y="3427"/>
                </a:lnTo>
                <a:cubicBezTo>
                  <a:pt x="3694" y="3415"/>
                  <a:pt x="3707" y="3402"/>
                  <a:pt x="3720" y="3392"/>
                </a:cubicBezTo>
                <a:lnTo>
                  <a:pt x="3720" y="3392"/>
                </a:lnTo>
                <a:cubicBezTo>
                  <a:pt x="3771" y="3350"/>
                  <a:pt x="3845" y="3328"/>
                  <a:pt x="3927" y="3328"/>
                </a:cubicBezTo>
                <a:lnTo>
                  <a:pt x="3927" y="3328"/>
                </a:lnTo>
                <a:cubicBezTo>
                  <a:pt x="4020" y="3328"/>
                  <a:pt x="4097" y="3355"/>
                  <a:pt x="4147" y="3403"/>
                </a:cubicBezTo>
                <a:lnTo>
                  <a:pt x="4147" y="3403"/>
                </a:lnTo>
                <a:cubicBezTo>
                  <a:pt x="4174" y="3429"/>
                  <a:pt x="4194" y="3460"/>
                  <a:pt x="4206" y="3497"/>
                </a:cubicBezTo>
                <a:lnTo>
                  <a:pt x="4206" y="3497"/>
                </a:lnTo>
                <a:cubicBezTo>
                  <a:pt x="4213" y="3521"/>
                  <a:pt x="4217" y="3547"/>
                  <a:pt x="4217" y="3576"/>
                </a:cubicBezTo>
                <a:lnTo>
                  <a:pt x="4217" y="3576"/>
                </a:lnTo>
                <a:cubicBezTo>
                  <a:pt x="4217" y="3640"/>
                  <a:pt x="4188" y="3733"/>
                  <a:pt x="4140" y="3828"/>
                </a:cubicBezTo>
                <a:lnTo>
                  <a:pt x="4140" y="3828"/>
                </a:lnTo>
                <a:cubicBezTo>
                  <a:pt x="4131" y="3845"/>
                  <a:pt x="4127" y="3864"/>
                  <a:pt x="4128" y="3883"/>
                </a:cubicBezTo>
                <a:lnTo>
                  <a:pt x="8575" y="3883"/>
                </a:lnTo>
                <a:lnTo>
                  <a:pt x="8575" y="2216"/>
                </a:lnTo>
                <a:lnTo>
                  <a:pt x="8575" y="2216"/>
                </a:lnTo>
                <a:cubicBezTo>
                  <a:pt x="8576" y="2216"/>
                  <a:pt x="8577" y="2216"/>
                  <a:pt x="8577" y="2216"/>
                </a:cubicBezTo>
                <a:lnTo>
                  <a:pt x="8577" y="2216"/>
                </a:lnTo>
                <a:cubicBezTo>
                  <a:pt x="8594" y="2216"/>
                  <a:pt x="8613" y="2219"/>
                  <a:pt x="8629" y="2228"/>
                </a:cubicBezTo>
                <a:lnTo>
                  <a:pt x="8629" y="2228"/>
                </a:lnTo>
                <a:cubicBezTo>
                  <a:pt x="8724" y="2276"/>
                  <a:pt x="8818" y="2305"/>
                  <a:pt x="8881" y="2305"/>
                </a:cubicBezTo>
              </a:path>
            </a:pathLst>
          </a:custGeom>
          <a:solidFill>
            <a:schemeClr val="accent1"/>
          </a:solidFill>
          <a:ln>
            <a:noFill/>
          </a:ln>
          <a:effectLst/>
        </p:spPr>
        <p:txBody>
          <a:bodyPr wrap="none" anchor="ctr"/>
          <a:lstStyle/>
          <a:p>
            <a:endParaRPr lang="en-US" sz="3265" dirty="0"/>
          </a:p>
        </p:txBody>
      </p:sp>
      <p:sp>
        <p:nvSpPr>
          <p:cNvPr id="40" name="Freeform 4">
            <a:extLst>
              <a:ext uri="{FF2B5EF4-FFF2-40B4-BE49-F238E27FC236}">
                <a16:creationId xmlns:a16="http://schemas.microsoft.com/office/drawing/2014/main" id="{1219BE22-0BBB-D4A2-CFE7-21C032D87CCF}"/>
              </a:ext>
            </a:extLst>
          </p:cNvPr>
          <p:cNvSpPr>
            <a:spLocks noChangeArrowheads="1"/>
          </p:cNvSpPr>
          <p:nvPr/>
        </p:nvSpPr>
        <p:spPr bwMode="auto">
          <a:xfrm>
            <a:off x="1377370" y="3465068"/>
            <a:ext cx="4718630" cy="2443011"/>
          </a:xfrm>
          <a:custGeom>
            <a:avLst/>
            <a:gdLst>
              <a:gd name="T0" fmla="*/ 8513 w 8576"/>
              <a:gd name="T1" fmla="*/ 2816 h 4440"/>
              <a:gd name="T2" fmla="*/ 8261 w 8576"/>
              <a:gd name="T3" fmla="*/ 2889 h 4440"/>
              <a:gd name="T4" fmla="*/ 8247 w 8576"/>
              <a:gd name="T5" fmla="*/ 2889 h 4440"/>
              <a:gd name="T6" fmla="*/ 8137 w 8576"/>
              <a:gd name="T7" fmla="*/ 2858 h 4440"/>
              <a:gd name="T8" fmla="*/ 8136 w 8576"/>
              <a:gd name="T9" fmla="*/ 2857 h 4440"/>
              <a:gd name="T10" fmla="*/ 8128 w 8576"/>
              <a:gd name="T11" fmla="*/ 2852 h 4440"/>
              <a:gd name="T12" fmla="*/ 8125 w 8576"/>
              <a:gd name="T13" fmla="*/ 2851 h 4440"/>
              <a:gd name="T14" fmla="*/ 8120 w 8576"/>
              <a:gd name="T15" fmla="*/ 2847 h 4440"/>
              <a:gd name="T16" fmla="*/ 8114 w 8576"/>
              <a:gd name="T17" fmla="*/ 2843 h 4440"/>
              <a:gd name="T18" fmla="*/ 8112 w 8576"/>
              <a:gd name="T19" fmla="*/ 2841 h 4440"/>
              <a:gd name="T20" fmla="*/ 8077 w 8576"/>
              <a:gd name="T21" fmla="*/ 2806 h 4440"/>
              <a:gd name="T22" fmla="*/ 8013 w 8576"/>
              <a:gd name="T23" fmla="*/ 2599 h 4440"/>
              <a:gd name="T24" fmla="*/ 8089 w 8576"/>
              <a:gd name="T25" fmla="*/ 2378 h 4440"/>
              <a:gd name="T26" fmla="*/ 8182 w 8576"/>
              <a:gd name="T27" fmla="*/ 2320 h 4440"/>
              <a:gd name="T28" fmla="*/ 8261 w 8576"/>
              <a:gd name="T29" fmla="*/ 2308 h 4440"/>
              <a:gd name="T30" fmla="*/ 8512 w 8576"/>
              <a:gd name="T31" fmla="*/ 2385 h 4440"/>
              <a:gd name="T32" fmla="*/ 8575 w 8576"/>
              <a:gd name="T33" fmla="*/ 555 h 4440"/>
              <a:gd name="T34" fmla="*/ 4128 w 8576"/>
              <a:gd name="T35" fmla="*/ 555 h 4440"/>
              <a:gd name="T36" fmla="*/ 4140 w 8576"/>
              <a:gd name="T37" fmla="*/ 500 h 4440"/>
              <a:gd name="T38" fmla="*/ 4217 w 8576"/>
              <a:gd name="T39" fmla="*/ 248 h 4440"/>
              <a:gd name="T40" fmla="*/ 4206 w 8576"/>
              <a:gd name="T41" fmla="*/ 169 h 4440"/>
              <a:gd name="T42" fmla="*/ 4147 w 8576"/>
              <a:gd name="T43" fmla="*/ 75 h 4440"/>
              <a:gd name="T44" fmla="*/ 3927 w 8576"/>
              <a:gd name="T45" fmla="*/ 0 h 4440"/>
              <a:gd name="T46" fmla="*/ 3720 w 8576"/>
              <a:gd name="T47" fmla="*/ 64 h 4440"/>
              <a:gd name="T48" fmla="*/ 3685 w 8576"/>
              <a:gd name="T49" fmla="*/ 99 h 4440"/>
              <a:gd name="T50" fmla="*/ 3683 w 8576"/>
              <a:gd name="T51" fmla="*/ 101 h 4440"/>
              <a:gd name="T52" fmla="*/ 3679 w 8576"/>
              <a:gd name="T53" fmla="*/ 107 h 4440"/>
              <a:gd name="T54" fmla="*/ 3675 w 8576"/>
              <a:gd name="T55" fmla="*/ 112 h 4440"/>
              <a:gd name="T56" fmla="*/ 3673 w 8576"/>
              <a:gd name="T57" fmla="*/ 115 h 4440"/>
              <a:gd name="T58" fmla="*/ 3668 w 8576"/>
              <a:gd name="T59" fmla="*/ 123 h 4440"/>
              <a:gd name="T60" fmla="*/ 3668 w 8576"/>
              <a:gd name="T61" fmla="*/ 124 h 4440"/>
              <a:gd name="T62" fmla="*/ 3636 w 8576"/>
              <a:gd name="T63" fmla="*/ 234 h 4440"/>
              <a:gd name="T64" fmla="*/ 3636 w 8576"/>
              <a:gd name="T65" fmla="*/ 248 h 4440"/>
              <a:gd name="T66" fmla="*/ 3709 w 8576"/>
              <a:gd name="T67" fmla="*/ 500 h 4440"/>
              <a:gd name="T68" fmla="*/ 0 w 8576"/>
              <a:gd name="T69" fmla="*/ 555 h 4440"/>
              <a:gd name="T70" fmla="*/ 0 w 8576"/>
              <a:gd name="T71" fmla="*/ 3598 h 4440"/>
              <a:gd name="T72" fmla="*/ 8575 w 8576"/>
              <a:gd name="T73" fmla="*/ 4439 h 4440"/>
              <a:gd name="T74" fmla="*/ 8575 w 8576"/>
              <a:gd name="T75" fmla="*/ 2805 h 4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76" h="4440">
                <a:moveTo>
                  <a:pt x="8513" y="2816"/>
                </a:moveTo>
                <a:lnTo>
                  <a:pt x="8513" y="2816"/>
                </a:lnTo>
                <a:cubicBezTo>
                  <a:pt x="8420" y="2862"/>
                  <a:pt x="8326" y="2889"/>
                  <a:pt x="8261" y="2889"/>
                </a:cubicBezTo>
                <a:lnTo>
                  <a:pt x="8261" y="2889"/>
                </a:lnTo>
                <a:cubicBezTo>
                  <a:pt x="8256" y="2889"/>
                  <a:pt x="8251" y="2889"/>
                  <a:pt x="8247" y="2889"/>
                </a:cubicBezTo>
                <a:lnTo>
                  <a:pt x="8247" y="2889"/>
                </a:lnTo>
                <a:cubicBezTo>
                  <a:pt x="8205" y="2887"/>
                  <a:pt x="8169" y="2876"/>
                  <a:pt x="8137" y="2858"/>
                </a:cubicBezTo>
                <a:lnTo>
                  <a:pt x="8137" y="2858"/>
                </a:lnTo>
                <a:cubicBezTo>
                  <a:pt x="8137" y="2857"/>
                  <a:pt x="8136" y="2857"/>
                  <a:pt x="8136" y="2857"/>
                </a:cubicBezTo>
                <a:lnTo>
                  <a:pt x="8136" y="2857"/>
                </a:lnTo>
                <a:cubicBezTo>
                  <a:pt x="8134" y="2856"/>
                  <a:pt x="8131" y="2854"/>
                  <a:pt x="8128" y="2852"/>
                </a:cubicBezTo>
                <a:lnTo>
                  <a:pt x="8128" y="2852"/>
                </a:lnTo>
                <a:cubicBezTo>
                  <a:pt x="8128" y="2852"/>
                  <a:pt x="8126" y="2851"/>
                  <a:pt x="8125" y="2851"/>
                </a:cubicBezTo>
                <a:lnTo>
                  <a:pt x="8125" y="2851"/>
                </a:lnTo>
                <a:cubicBezTo>
                  <a:pt x="8123" y="2849"/>
                  <a:pt x="8122" y="2848"/>
                  <a:pt x="8120" y="2847"/>
                </a:cubicBezTo>
                <a:lnTo>
                  <a:pt x="8120" y="2847"/>
                </a:lnTo>
                <a:cubicBezTo>
                  <a:pt x="8118" y="2846"/>
                  <a:pt x="8116" y="2844"/>
                  <a:pt x="8114" y="2843"/>
                </a:cubicBezTo>
                <a:lnTo>
                  <a:pt x="8114" y="2843"/>
                </a:lnTo>
                <a:cubicBezTo>
                  <a:pt x="8113" y="2842"/>
                  <a:pt x="8113" y="2841"/>
                  <a:pt x="8112" y="2841"/>
                </a:cubicBezTo>
                <a:lnTo>
                  <a:pt x="8112" y="2841"/>
                </a:lnTo>
                <a:cubicBezTo>
                  <a:pt x="8100" y="2830"/>
                  <a:pt x="8087" y="2819"/>
                  <a:pt x="8077" y="2806"/>
                </a:cubicBezTo>
                <a:lnTo>
                  <a:pt x="8077" y="2806"/>
                </a:lnTo>
                <a:cubicBezTo>
                  <a:pt x="8035" y="2755"/>
                  <a:pt x="8013" y="2681"/>
                  <a:pt x="8013" y="2599"/>
                </a:cubicBezTo>
                <a:lnTo>
                  <a:pt x="8013" y="2599"/>
                </a:lnTo>
                <a:cubicBezTo>
                  <a:pt x="8013" y="2505"/>
                  <a:pt x="8040" y="2429"/>
                  <a:pt x="8089" y="2378"/>
                </a:cubicBezTo>
                <a:lnTo>
                  <a:pt x="8089" y="2378"/>
                </a:lnTo>
                <a:cubicBezTo>
                  <a:pt x="8114" y="2351"/>
                  <a:pt x="8145" y="2331"/>
                  <a:pt x="8182" y="2320"/>
                </a:cubicBezTo>
                <a:lnTo>
                  <a:pt x="8182" y="2320"/>
                </a:lnTo>
                <a:cubicBezTo>
                  <a:pt x="8206" y="2312"/>
                  <a:pt x="8232" y="2308"/>
                  <a:pt x="8261" y="2308"/>
                </a:cubicBezTo>
                <a:lnTo>
                  <a:pt x="8261" y="2308"/>
                </a:lnTo>
                <a:cubicBezTo>
                  <a:pt x="8325" y="2308"/>
                  <a:pt x="8419" y="2337"/>
                  <a:pt x="8512" y="2385"/>
                </a:cubicBezTo>
                <a:lnTo>
                  <a:pt x="8512" y="2385"/>
                </a:lnTo>
                <a:cubicBezTo>
                  <a:pt x="8532" y="2396"/>
                  <a:pt x="8554" y="2399"/>
                  <a:pt x="8575" y="2397"/>
                </a:cubicBezTo>
                <a:lnTo>
                  <a:pt x="8575" y="555"/>
                </a:lnTo>
                <a:lnTo>
                  <a:pt x="4128" y="555"/>
                </a:lnTo>
                <a:lnTo>
                  <a:pt x="4128" y="555"/>
                </a:lnTo>
                <a:cubicBezTo>
                  <a:pt x="4127" y="536"/>
                  <a:pt x="4131" y="517"/>
                  <a:pt x="4140" y="500"/>
                </a:cubicBezTo>
                <a:lnTo>
                  <a:pt x="4140" y="500"/>
                </a:lnTo>
                <a:cubicBezTo>
                  <a:pt x="4188" y="405"/>
                  <a:pt x="4217" y="312"/>
                  <a:pt x="4217" y="248"/>
                </a:cubicBezTo>
                <a:lnTo>
                  <a:pt x="4217" y="248"/>
                </a:lnTo>
                <a:cubicBezTo>
                  <a:pt x="4217" y="219"/>
                  <a:pt x="4213" y="193"/>
                  <a:pt x="4206" y="169"/>
                </a:cubicBezTo>
                <a:lnTo>
                  <a:pt x="4206" y="169"/>
                </a:lnTo>
                <a:cubicBezTo>
                  <a:pt x="4194" y="132"/>
                  <a:pt x="4174" y="101"/>
                  <a:pt x="4147" y="75"/>
                </a:cubicBezTo>
                <a:lnTo>
                  <a:pt x="4147" y="75"/>
                </a:lnTo>
                <a:cubicBezTo>
                  <a:pt x="4097" y="27"/>
                  <a:pt x="4020" y="0"/>
                  <a:pt x="3927" y="0"/>
                </a:cubicBezTo>
                <a:lnTo>
                  <a:pt x="3927" y="0"/>
                </a:lnTo>
                <a:cubicBezTo>
                  <a:pt x="3845" y="0"/>
                  <a:pt x="3771" y="22"/>
                  <a:pt x="3720" y="64"/>
                </a:cubicBezTo>
                <a:lnTo>
                  <a:pt x="3720" y="64"/>
                </a:lnTo>
                <a:cubicBezTo>
                  <a:pt x="3707" y="74"/>
                  <a:pt x="3694" y="87"/>
                  <a:pt x="3685" y="99"/>
                </a:cubicBezTo>
                <a:lnTo>
                  <a:pt x="3685" y="99"/>
                </a:lnTo>
                <a:cubicBezTo>
                  <a:pt x="3684" y="100"/>
                  <a:pt x="3683" y="100"/>
                  <a:pt x="3683" y="101"/>
                </a:cubicBezTo>
                <a:lnTo>
                  <a:pt x="3683" y="101"/>
                </a:lnTo>
                <a:cubicBezTo>
                  <a:pt x="3681" y="103"/>
                  <a:pt x="3680" y="105"/>
                  <a:pt x="3679" y="107"/>
                </a:cubicBezTo>
                <a:lnTo>
                  <a:pt x="3679" y="107"/>
                </a:lnTo>
                <a:cubicBezTo>
                  <a:pt x="3677" y="109"/>
                  <a:pt x="3676" y="110"/>
                  <a:pt x="3675" y="112"/>
                </a:cubicBezTo>
                <a:lnTo>
                  <a:pt x="3675" y="112"/>
                </a:lnTo>
                <a:cubicBezTo>
                  <a:pt x="3674" y="113"/>
                  <a:pt x="3674" y="115"/>
                  <a:pt x="3673" y="115"/>
                </a:cubicBezTo>
                <a:lnTo>
                  <a:pt x="3673" y="115"/>
                </a:lnTo>
                <a:cubicBezTo>
                  <a:pt x="3671" y="118"/>
                  <a:pt x="3669" y="121"/>
                  <a:pt x="3668" y="123"/>
                </a:cubicBezTo>
                <a:lnTo>
                  <a:pt x="3668" y="123"/>
                </a:lnTo>
                <a:lnTo>
                  <a:pt x="3668" y="124"/>
                </a:lnTo>
                <a:lnTo>
                  <a:pt x="3668" y="124"/>
                </a:lnTo>
                <a:cubicBezTo>
                  <a:pt x="3649" y="156"/>
                  <a:pt x="3638" y="192"/>
                  <a:pt x="3636" y="234"/>
                </a:cubicBezTo>
                <a:lnTo>
                  <a:pt x="3636" y="234"/>
                </a:lnTo>
                <a:cubicBezTo>
                  <a:pt x="3636" y="238"/>
                  <a:pt x="3636" y="243"/>
                  <a:pt x="3636" y="248"/>
                </a:cubicBezTo>
                <a:lnTo>
                  <a:pt x="3636" y="248"/>
                </a:lnTo>
                <a:cubicBezTo>
                  <a:pt x="3636" y="313"/>
                  <a:pt x="3663" y="408"/>
                  <a:pt x="3709" y="500"/>
                </a:cubicBezTo>
                <a:lnTo>
                  <a:pt x="3709" y="500"/>
                </a:lnTo>
                <a:cubicBezTo>
                  <a:pt x="3718" y="518"/>
                  <a:pt x="3721" y="536"/>
                  <a:pt x="3721" y="555"/>
                </a:cubicBezTo>
                <a:lnTo>
                  <a:pt x="0" y="555"/>
                </a:lnTo>
                <a:lnTo>
                  <a:pt x="0" y="3598"/>
                </a:lnTo>
                <a:lnTo>
                  <a:pt x="0" y="3598"/>
                </a:lnTo>
                <a:cubicBezTo>
                  <a:pt x="0" y="4062"/>
                  <a:pt x="377" y="4439"/>
                  <a:pt x="842" y="4439"/>
                </a:cubicBezTo>
                <a:lnTo>
                  <a:pt x="8575" y="4439"/>
                </a:lnTo>
                <a:lnTo>
                  <a:pt x="8575" y="2805"/>
                </a:lnTo>
                <a:lnTo>
                  <a:pt x="8575" y="2805"/>
                </a:lnTo>
                <a:cubicBezTo>
                  <a:pt x="8554" y="2803"/>
                  <a:pt x="8533" y="2807"/>
                  <a:pt x="8513" y="2816"/>
                </a:cubicBezTo>
              </a:path>
            </a:pathLst>
          </a:custGeom>
          <a:solidFill>
            <a:schemeClr val="accent4"/>
          </a:solidFill>
          <a:ln>
            <a:noFill/>
          </a:ln>
          <a:effectLst/>
        </p:spPr>
        <p:txBody>
          <a:bodyPr wrap="none" anchor="ctr"/>
          <a:lstStyle/>
          <a:p>
            <a:endParaRPr lang="en-US" sz="3265"/>
          </a:p>
        </p:txBody>
      </p:sp>
      <p:sp>
        <p:nvSpPr>
          <p:cNvPr id="41" name="Freeform 5">
            <a:extLst>
              <a:ext uri="{FF2B5EF4-FFF2-40B4-BE49-F238E27FC236}">
                <a16:creationId xmlns:a16="http://schemas.microsoft.com/office/drawing/2014/main" id="{8271BBFF-D4CE-D0D2-53E5-6C6B3A949A97}"/>
              </a:ext>
            </a:extLst>
          </p:cNvPr>
          <p:cNvSpPr>
            <a:spLocks noChangeArrowheads="1"/>
          </p:cNvSpPr>
          <p:nvPr/>
        </p:nvSpPr>
        <p:spPr bwMode="auto">
          <a:xfrm>
            <a:off x="5785467" y="3768321"/>
            <a:ext cx="5026734" cy="2137333"/>
          </a:xfrm>
          <a:custGeom>
            <a:avLst/>
            <a:gdLst>
              <a:gd name="T0" fmla="*/ 4855 w 9139"/>
              <a:gd name="T1" fmla="*/ 0 h 3885"/>
              <a:gd name="T2" fmla="*/ 4867 w 9139"/>
              <a:gd name="T3" fmla="*/ 59 h 3885"/>
              <a:gd name="T4" fmla="*/ 4939 w 9139"/>
              <a:gd name="T5" fmla="*/ 312 h 3885"/>
              <a:gd name="T6" fmla="*/ 4939 w 9139"/>
              <a:gd name="T7" fmla="*/ 326 h 3885"/>
              <a:gd name="T8" fmla="*/ 4908 w 9139"/>
              <a:gd name="T9" fmla="*/ 435 h 3885"/>
              <a:gd name="T10" fmla="*/ 4908 w 9139"/>
              <a:gd name="T11" fmla="*/ 436 h 3885"/>
              <a:gd name="T12" fmla="*/ 4903 w 9139"/>
              <a:gd name="T13" fmla="*/ 444 h 3885"/>
              <a:gd name="T14" fmla="*/ 4901 w 9139"/>
              <a:gd name="T15" fmla="*/ 447 h 3885"/>
              <a:gd name="T16" fmla="*/ 4897 w 9139"/>
              <a:gd name="T17" fmla="*/ 452 h 3885"/>
              <a:gd name="T18" fmla="*/ 4893 w 9139"/>
              <a:gd name="T19" fmla="*/ 458 h 3885"/>
              <a:gd name="T20" fmla="*/ 4891 w 9139"/>
              <a:gd name="T21" fmla="*/ 460 h 3885"/>
              <a:gd name="T22" fmla="*/ 4856 w 9139"/>
              <a:gd name="T23" fmla="*/ 495 h 3885"/>
              <a:gd name="T24" fmla="*/ 4649 w 9139"/>
              <a:gd name="T25" fmla="*/ 560 h 3885"/>
              <a:gd name="T26" fmla="*/ 4428 w 9139"/>
              <a:gd name="T27" fmla="*/ 484 h 3885"/>
              <a:gd name="T28" fmla="*/ 4370 w 9139"/>
              <a:gd name="T29" fmla="*/ 391 h 3885"/>
              <a:gd name="T30" fmla="*/ 4358 w 9139"/>
              <a:gd name="T31" fmla="*/ 312 h 3885"/>
              <a:gd name="T32" fmla="*/ 4436 w 9139"/>
              <a:gd name="T33" fmla="*/ 60 h 3885"/>
              <a:gd name="T34" fmla="*/ 564 w 9139"/>
              <a:gd name="T35" fmla="*/ 0 h 3885"/>
              <a:gd name="T36" fmla="*/ 564 w 9139"/>
              <a:gd name="T37" fmla="*/ 1842 h 3885"/>
              <a:gd name="T38" fmla="*/ 562 w 9139"/>
              <a:gd name="T39" fmla="*/ 1842 h 3885"/>
              <a:gd name="T40" fmla="*/ 499 w 9139"/>
              <a:gd name="T41" fmla="*/ 1830 h 3885"/>
              <a:gd name="T42" fmla="*/ 248 w 9139"/>
              <a:gd name="T43" fmla="*/ 1753 h 3885"/>
              <a:gd name="T44" fmla="*/ 169 w 9139"/>
              <a:gd name="T45" fmla="*/ 1765 h 3885"/>
              <a:gd name="T46" fmla="*/ 76 w 9139"/>
              <a:gd name="T47" fmla="*/ 1823 h 3885"/>
              <a:gd name="T48" fmla="*/ 0 w 9139"/>
              <a:gd name="T49" fmla="*/ 2044 h 3885"/>
              <a:gd name="T50" fmla="*/ 64 w 9139"/>
              <a:gd name="T51" fmla="*/ 2251 h 3885"/>
              <a:gd name="T52" fmla="*/ 99 w 9139"/>
              <a:gd name="T53" fmla="*/ 2286 h 3885"/>
              <a:gd name="T54" fmla="*/ 101 w 9139"/>
              <a:gd name="T55" fmla="*/ 2288 h 3885"/>
              <a:gd name="T56" fmla="*/ 107 w 9139"/>
              <a:gd name="T57" fmla="*/ 2292 h 3885"/>
              <a:gd name="T58" fmla="*/ 112 w 9139"/>
              <a:gd name="T59" fmla="*/ 2296 h 3885"/>
              <a:gd name="T60" fmla="*/ 115 w 9139"/>
              <a:gd name="T61" fmla="*/ 2297 h 3885"/>
              <a:gd name="T62" fmla="*/ 123 w 9139"/>
              <a:gd name="T63" fmla="*/ 2302 h 3885"/>
              <a:gd name="T64" fmla="*/ 124 w 9139"/>
              <a:gd name="T65" fmla="*/ 2303 h 3885"/>
              <a:gd name="T66" fmla="*/ 234 w 9139"/>
              <a:gd name="T67" fmla="*/ 2334 h 3885"/>
              <a:gd name="T68" fmla="*/ 248 w 9139"/>
              <a:gd name="T69" fmla="*/ 2334 h 3885"/>
              <a:gd name="T70" fmla="*/ 500 w 9139"/>
              <a:gd name="T71" fmla="*/ 2261 h 3885"/>
              <a:gd name="T72" fmla="*/ 562 w 9139"/>
              <a:gd name="T73" fmla="*/ 2250 h 3885"/>
              <a:gd name="T74" fmla="*/ 564 w 9139"/>
              <a:gd name="T75" fmla="*/ 3884 h 3885"/>
              <a:gd name="T76" fmla="*/ 8296 w 9139"/>
              <a:gd name="T77" fmla="*/ 3884 h 3885"/>
              <a:gd name="T78" fmla="*/ 9138 w 9139"/>
              <a:gd name="T79" fmla="*/ 0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39" h="3885">
                <a:moveTo>
                  <a:pt x="4855" y="0"/>
                </a:moveTo>
                <a:lnTo>
                  <a:pt x="4855" y="0"/>
                </a:lnTo>
                <a:cubicBezTo>
                  <a:pt x="4854" y="20"/>
                  <a:pt x="4858" y="40"/>
                  <a:pt x="4867" y="59"/>
                </a:cubicBezTo>
                <a:lnTo>
                  <a:pt x="4867" y="59"/>
                </a:lnTo>
                <a:cubicBezTo>
                  <a:pt x="4913" y="152"/>
                  <a:pt x="4939" y="246"/>
                  <a:pt x="4939" y="312"/>
                </a:cubicBezTo>
                <a:lnTo>
                  <a:pt x="4939" y="312"/>
                </a:lnTo>
                <a:cubicBezTo>
                  <a:pt x="4939" y="316"/>
                  <a:pt x="4939" y="321"/>
                  <a:pt x="4939" y="326"/>
                </a:cubicBezTo>
                <a:lnTo>
                  <a:pt x="4939" y="326"/>
                </a:lnTo>
                <a:cubicBezTo>
                  <a:pt x="4938" y="367"/>
                  <a:pt x="4927" y="403"/>
                  <a:pt x="4908" y="435"/>
                </a:cubicBezTo>
                <a:lnTo>
                  <a:pt x="4908" y="435"/>
                </a:lnTo>
                <a:cubicBezTo>
                  <a:pt x="4908" y="436"/>
                  <a:pt x="4908" y="436"/>
                  <a:pt x="4908" y="436"/>
                </a:cubicBezTo>
                <a:lnTo>
                  <a:pt x="4908" y="436"/>
                </a:lnTo>
                <a:cubicBezTo>
                  <a:pt x="4906" y="439"/>
                  <a:pt x="4905" y="441"/>
                  <a:pt x="4903" y="444"/>
                </a:cubicBezTo>
                <a:lnTo>
                  <a:pt x="4903" y="444"/>
                </a:lnTo>
                <a:cubicBezTo>
                  <a:pt x="4902" y="445"/>
                  <a:pt x="4902" y="446"/>
                  <a:pt x="4901" y="447"/>
                </a:cubicBezTo>
                <a:lnTo>
                  <a:pt x="4901" y="447"/>
                </a:lnTo>
                <a:cubicBezTo>
                  <a:pt x="4900" y="449"/>
                  <a:pt x="4898" y="451"/>
                  <a:pt x="4897" y="452"/>
                </a:cubicBezTo>
                <a:lnTo>
                  <a:pt x="4897" y="452"/>
                </a:lnTo>
                <a:cubicBezTo>
                  <a:pt x="4896" y="454"/>
                  <a:pt x="4894" y="456"/>
                  <a:pt x="4893" y="458"/>
                </a:cubicBezTo>
                <a:lnTo>
                  <a:pt x="4893" y="458"/>
                </a:lnTo>
                <a:cubicBezTo>
                  <a:pt x="4892" y="459"/>
                  <a:pt x="4892" y="460"/>
                  <a:pt x="4891" y="460"/>
                </a:cubicBezTo>
                <a:lnTo>
                  <a:pt x="4891" y="460"/>
                </a:lnTo>
                <a:cubicBezTo>
                  <a:pt x="4881" y="473"/>
                  <a:pt x="4870" y="485"/>
                  <a:pt x="4856" y="495"/>
                </a:cubicBezTo>
                <a:lnTo>
                  <a:pt x="4856" y="495"/>
                </a:lnTo>
                <a:cubicBezTo>
                  <a:pt x="4805" y="537"/>
                  <a:pt x="4732" y="560"/>
                  <a:pt x="4649" y="560"/>
                </a:cubicBezTo>
                <a:lnTo>
                  <a:pt x="4649" y="560"/>
                </a:lnTo>
                <a:cubicBezTo>
                  <a:pt x="4555" y="560"/>
                  <a:pt x="4479" y="533"/>
                  <a:pt x="4428" y="484"/>
                </a:cubicBezTo>
                <a:lnTo>
                  <a:pt x="4428" y="484"/>
                </a:lnTo>
                <a:cubicBezTo>
                  <a:pt x="4401" y="458"/>
                  <a:pt x="4382" y="427"/>
                  <a:pt x="4370" y="391"/>
                </a:cubicBezTo>
                <a:lnTo>
                  <a:pt x="4370" y="391"/>
                </a:lnTo>
                <a:cubicBezTo>
                  <a:pt x="4363" y="366"/>
                  <a:pt x="4358" y="340"/>
                  <a:pt x="4358" y="312"/>
                </a:cubicBezTo>
                <a:lnTo>
                  <a:pt x="4358" y="312"/>
                </a:lnTo>
                <a:cubicBezTo>
                  <a:pt x="4358" y="248"/>
                  <a:pt x="4387" y="154"/>
                  <a:pt x="4436" y="60"/>
                </a:cubicBezTo>
                <a:lnTo>
                  <a:pt x="4436" y="60"/>
                </a:lnTo>
                <a:cubicBezTo>
                  <a:pt x="4445" y="41"/>
                  <a:pt x="4449" y="21"/>
                  <a:pt x="4448" y="0"/>
                </a:cubicBezTo>
                <a:lnTo>
                  <a:pt x="564" y="0"/>
                </a:lnTo>
                <a:lnTo>
                  <a:pt x="564" y="1842"/>
                </a:lnTo>
                <a:lnTo>
                  <a:pt x="564" y="1842"/>
                </a:lnTo>
                <a:cubicBezTo>
                  <a:pt x="564" y="1842"/>
                  <a:pt x="563" y="1842"/>
                  <a:pt x="562" y="1842"/>
                </a:cubicBezTo>
                <a:lnTo>
                  <a:pt x="562" y="1842"/>
                </a:lnTo>
                <a:cubicBezTo>
                  <a:pt x="541" y="1844"/>
                  <a:pt x="519" y="1841"/>
                  <a:pt x="499" y="1830"/>
                </a:cubicBezTo>
                <a:lnTo>
                  <a:pt x="499" y="1830"/>
                </a:lnTo>
                <a:cubicBezTo>
                  <a:pt x="406" y="1782"/>
                  <a:pt x="312" y="1753"/>
                  <a:pt x="248" y="1753"/>
                </a:cubicBezTo>
                <a:lnTo>
                  <a:pt x="248" y="1753"/>
                </a:lnTo>
                <a:cubicBezTo>
                  <a:pt x="219" y="1753"/>
                  <a:pt x="193" y="1757"/>
                  <a:pt x="169" y="1765"/>
                </a:cubicBezTo>
                <a:lnTo>
                  <a:pt x="169" y="1765"/>
                </a:lnTo>
                <a:cubicBezTo>
                  <a:pt x="132" y="1776"/>
                  <a:pt x="101" y="1796"/>
                  <a:pt x="76" y="1823"/>
                </a:cubicBezTo>
                <a:lnTo>
                  <a:pt x="76" y="1823"/>
                </a:lnTo>
                <a:cubicBezTo>
                  <a:pt x="27" y="1874"/>
                  <a:pt x="0" y="1950"/>
                  <a:pt x="0" y="2044"/>
                </a:cubicBezTo>
                <a:lnTo>
                  <a:pt x="0" y="2044"/>
                </a:lnTo>
                <a:cubicBezTo>
                  <a:pt x="0" y="2126"/>
                  <a:pt x="22" y="2200"/>
                  <a:pt x="64" y="2251"/>
                </a:cubicBezTo>
                <a:lnTo>
                  <a:pt x="64" y="2251"/>
                </a:lnTo>
                <a:cubicBezTo>
                  <a:pt x="74" y="2264"/>
                  <a:pt x="87" y="2275"/>
                  <a:pt x="99" y="2286"/>
                </a:cubicBezTo>
                <a:lnTo>
                  <a:pt x="99" y="2286"/>
                </a:lnTo>
                <a:cubicBezTo>
                  <a:pt x="100" y="2286"/>
                  <a:pt x="100" y="2287"/>
                  <a:pt x="101" y="2288"/>
                </a:cubicBezTo>
                <a:lnTo>
                  <a:pt x="101" y="2288"/>
                </a:lnTo>
                <a:cubicBezTo>
                  <a:pt x="103" y="2289"/>
                  <a:pt x="105" y="2291"/>
                  <a:pt x="107" y="2292"/>
                </a:cubicBezTo>
                <a:lnTo>
                  <a:pt x="107" y="2292"/>
                </a:lnTo>
                <a:cubicBezTo>
                  <a:pt x="109" y="2293"/>
                  <a:pt x="110" y="2294"/>
                  <a:pt x="112" y="2296"/>
                </a:cubicBezTo>
                <a:lnTo>
                  <a:pt x="112" y="2296"/>
                </a:lnTo>
                <a:cubicBezTo>
                  <a:pt x="113" y="2296"/>
                  <a:pt x="115" y="2297"/>
                  <a:pt x="115" y="2297"/>
                </a:cubicBezTo>
                <a:lnTo>
                  <a:pt x="115" y="2297"/>
                </a:lnTo>
                <a:cubicBezTo>
                  <a:pt x="118" y="2299"/>
                  <a:pt x="121" y="2301"/>
                  <a:pt x="123" y="2302"/>
                </a:cubicBezTo>
                <a:lnTo>
                  <a:pt x="123" y="2302"/>
                </a:lnTo>
                <a:cubicBezTo>
                  <a:pt x="123" y="2302"/>
                  <a:pt x="124" y="2302"/>
                  <a:pt x="124" y="2303"/>
                </a:cubicBezTo>
                <a:lnTo>
                  <a:pt x="124" y="2303"/>
                </a:lnTo>
                <a:cubicBezTo>
                  <a:pt x="156" y="2321"/>
                  <a:pt x="192" y="2332"/>
                  <a:pt x="234" y="2334"/>
                </a:cubicBezTo>
                <a:lnTo>
                  <a:pt x="234" y="2334"/>
                </a:lnTo>
                <a:cubicBezTo>
                  <a:pt x="238" y="2334"/>
                  <a:pt x="243" y="2334"/>
                  <a:pt x="248" y="2334"/>
                </a:cubicBezTo>
                <a:lnTo>
                  <a:pt x="248" y="2334"/>
                </a:lnTo>
                <a:cubicBezTo>
                  <a:pt x="313" y="2334"/>
                  <a:pt x="407" y="2307"/>
                  <a:pt x="500" y="2261"/>
                </a:cubicBezTo>
                <a:lnTo>
                  <a:pt x="500" y="2261"/>
                </a:lnTo>
                <a:cubicBezTo>
                  <a:pt x="520" y="2252"/>
                  <a:pt x="541" y="2248"/>
                  <a:pt x="562" y="2250"/>
                </a:cubicBezTo>
                <a:lnTo>
                  <a:pt x="562" y="2250"/>
                </a:lnTo>
                <a:cubicBezTo>
                  <a:pt x="563" y="2250"/>
                  <a:pt x="564" y="2250"/>
                  <a:pt x="564" y="2250"/>
                </a:cubicBezTo>
                <a:lnTo>
                  <a:pt x="564" y="3884"/>
                </a:lnTo>
                <a:lnTo>
                  <a:pt x="8296" y="3884"/>
                </a:lnTo>
                <a:lnTo>
                  <a:pt x="8296" y="3884"/>
                </a:lnTo>
                <a:cubicBezTo>
                  <a:pt x="8761" y="3884"/>
                  <a:pt x="9138" y="3507"/>
                  <a:pt x="9138" y="3043"/>
                </a:cubicBezTo>
                <a:lnTo>
                  <a:pt x="9138" y="0"/>
                </a:lnTo>
                <a:lnTo>
                  <a:pt x="4855" y="0"/>
                </a:lnTo>
              </a:path>
            </a:pathLst>
          </a:custGeom>
          <a:solidFill>
            <a:schemeClr val="accent3"/>
          </a:solidFill>
          <a:ln>
            <a:noFill/>
          </a:ln>
          <a:effectLst/>
        </p:spPr>
        <p:txBody>
          <a:bodyPr wrap="none" anchor="ctr"/>
          <a:lstStyle/>
          <a:p>
            <a:endParaRPr lang="en-US" sz="3265" dirty="0"/>
          </a:p>
        </p:txBody>
      </p:sp>
      <p:sp>
        <p:nvSpPr>
          <p:cNvPr id="62" name="TextBox 61">
            <a:extLst>
              <a:ext uri="{FF2B5EF4-FFF2-40B4-BE49-F238E27FC236}">
                <a16:creationId xmlns:a16="http://schemas.microsoft.com/office/drawing/2014/main" id="{8D0C4FA1-723A-F6BA-99EF-03302BC91AAD}"/>
              </a:ext>
            </a:extLst>
          </p:cNvPr>
          <p:cNvSpPr txBox="1"/>
          <p:nvPr/>
        </p:nvSpPr>
        <p:spPr>
          <a:xfrm>
            <a:off x="1680625" y="2213416"/>
            <a:ext cx="2560320" cy="1222514"/>
          </a:xfrm>
          <a:prstGeom prst="rect">
            <a:avLst/>
          </a:prstGeom>
          <a:noFill/>
        </p:spPr>
        <p:txBody>
          <a:bodyPr wrap="square" rtlCol="0" anchor="t">
            <a:spAutoFit/>
          </a:bodyPr>
          <a:lstStyle/>
          <a:p>
            <a:pPr>
              <a:lnSpc>
                <a:spcPts val="1800"/>
              </a:lnSpc>
            </a:pPr>
            <a:r>
              <a:rPr lang="en-US" sz="1000" dirty="0">
                <a:solidFill>
                  <a:schemeClr val="bg1"/>
                </a:solidFill>
              </a:rPr>
              <a:t>Insights are single-page documents that summarize information on a single concept. These documents typically pertain to a single health indicator, table, map, or figure. Insights are published monthly on the health atlas.</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64" name="TextBox 63">
            <a:extLst>
              <a:ext uri="{FF2B5EF4-FFF2-40B4-BE49-F238E27FC236}">
                <a16:creationId xmlns:a16="http://schemas.microsoft.com/office/drawing/2014/main" id="{14C1604F-61DD-B1D7-538A-EB8522D455F6}"/>
              </a:ext>
            </a:extLst>
          </p:cNvPr>
          <p:cNvSpPr txBox="1"/>
          <p:nvPr/>
        </p:nvSpPr>
        <p:spPr>
          <a:xfrm>
            <a:off x="1680625" y="1849342"/>
            <a:ext cx="2806533"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Insights</a:t>
            </a:r>
          </a:p>
        </p:txBody>
      </p:sp>
      <p:sp>
        <p:nvSpPr>
          <p:cNvPr id="73" name="TextBox 72">
            <a:extLst>
              <a:ext uri="{FF2B5EF4-FFF2-40B4-BE49-F238E27FC236}">
                <a16:creationId xmlns:a16="http://schemas.microsoft.com/office/drawing/2014/main" id="{57CEA26D-D964-1A3A-7E3F-AD41351F4E77}"/>
              </a:ext>
            </a:extLst>
          </p:cNvPr>
          <p:cNvSpPr txBox="1"/>
          <p:nvPr/>
        </p:nvSpPr>
        <p:spPr>
          <a:xfrm>
            <a:off x="6395619" y="2151039"/>
            <a:ext cx="2560320" cy="1453347"/>
          </a:xfrm>
          <a:prstGeom prst="rect">
            <a:avLst/>
          </a:prstGeom>
          <a:noFill/>
        </p:spPr>
        <p:txBody>
          <a:bodyPr wrap="square" rtlCol="0" anchor="t">
            <a:spAutoFit/>
          </a:bodyPr>
          <a:lstStyle/>
          <a:p>
            <a:pPr>
              <a:lnSpc>
                <a:spcPts val="1800"/>
              </a:lnSpc>
            </a:pPr>
            <a:r>
              <a:rPr lang="en-US" sz="1000" dirty="0">
                <a:solidFill>
                  <a:schemeClr val="bg1"/>
                </a:solidFill>
              </a:rPr>
              <a:t>Data briefs are typically shorter documents that present key information on a particular, oftentimes emerging public health-related topic. Data briefs are published quarterly and made available on the CCDPH website.</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74" name="TextBox 73">
            <a:extLst>
              <a:ext uri="{FF2B5EF4-FFF2-40B4-BE49-F238E27FC236}">
                <a16:creationId xmlns:a16="http://schemas.microsoft.com/office/drawing/2014/main" id="{1E68DB3A-5353-FDDC-B873-F0D7DFE7B7F0}"/>
              </a:ext>
            </a:extLst>
          </p:cNvPr>
          <p:cNvSpPr txBox="1"/>
          <p:nvPr/>
        </p:nvSpPr>
        <p:spPr>
          <a:xfrm>
            <a:off x="6399253" y="1786965"/>
            <a:ext cx="2339393"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Data Briefs</a:t>
            </a:r>
          </a:p>
        </p:txBody>
      </p:sp>
      <p:sp>
        <p:nvSpPr>
          <p:cNvPr id="75" name="TextBox 74">
            <a:extLst>
              <a:ext uri="{FF2B5EF4-FFF2-40B4-BE49-F238E27FC236}">
                <a16:creationId xmlns:a16="http://schemas.microsoft.com/office/drawing/2014/main" id="{F0BC3357-4B9B-11FC-1F33-7463BD3771E0}"/>
              </a:ext>
            </a:extLst>
          </p:cNvPr>
          <p:cNvSpPr txBox="1"/>
          <p:nvPr/>
        </p:nvSpPr>
        <p:spPr>
          <a:xfrm>
            <a:off x="1680625" y="4395424"/>
            <a:ext cx="2560320" cy="1453347"/>
          </a:xfrm>
          <a:prstGeom prst="rect">
            <a:avLst/>
          </a:prstGeom>
          <a:noFill/>
        </p:spPr>
        <p:txBody>
          <a:bodyPr wrap="square" rtlCol="0" anchor="t">
            <a:spAutoFit/>
          </a:bodyPr>
          <a:lstStyle/>
          <a:p>
            <a:pPr>
              <a:lnSpc>
                <a:spcPts val="1800"/>
              </a:lnSpc>
            </a:pPr>
            <a:r>
              <a:rPr lang="en-US" sz="1000" dirty="0">
                <a:solidFill>
                  <a:schemeClr val="bg1"/>
                </a:solidFill>
              </a:rPr>
              <a:t>Reports are longer versions of data briefs that explore multiple health topics or a single topic in greater depth than a brief allows. Reports may be produced as part of CCDPH's accreditation process or to fulfill other objectives. Published on CCDPH web pages.</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76" name="TextBox 75">
            <a:extLst>
              <a:ext uri="{FF2B5EF4-FFF2-40B4-BE49-F238E27FC236}">
                <a16:creationId xmlns:a16="http://schemas.microsoft.com/office/drawing/2014/main" id="{41E99646-118B-59D6-074A-545C011373AD}"/>
              </a:ext>
            </a:extLst>
          </p:cNvPr>
          <p:cNvSpPr txBox="1"/>
          <p:nvPr/>
        </p:nvSpPr>
        <p:spPr>
          <a:xfrm>
            <a:off x="1680625" y="4022092"/>
            <a:ext cx="3088799"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Special Reports</a:t>
            </a:r>
          </a:p>
        </p:txBody>
      </p:sp>
      <p:sp>
        <p:nvSpPr>
          <p:cNvPr id="79" name="TextBox 78">
            <a:extLst>
              <a:ext uri="{FF2B5EF4-FFF2-40B4-BE49-F238E27FC236}">
                <a16:creationId xmlns:a16="http://schemas.microsoft.com/office/drawing/2014/main" id="{53332BAA-06C8-606D-9C60-9AA91EA7519F}"/>
              </a:ext>
            </a:extLst>
          </p:cNvPr>
          <p:cNvSpPr txBox="1"/>
          <p:nvPr/>
        </p:nvSpPr>
        <p:spPr>
          <a:xfrm>
            <a:off x="6395619" y="4386166"/>
            <a:ext cx="2560321" cy="1453347"/>
          </a:xfrm>
          <a:prstGeom prst="rect">
            <a:avLst/>
          </a:prstGeom>
          <a:noFill/>
        </p:spPr>
        <p:txBody>
          <a:bodyPr wrap="square" rtlCol="0" anchor="t">
            <a:spAutoFit/>
          </a:bodyPr>
          <a:lstStyle/>
          <a:p>
            <a:pPr>
              <a:lnSpc>
                <a:spcPts val="1800"/>
              </a:lnSpc>
            </a:pPr>
            <a:r>
              <a:rPr lang="en-US" sz="1000" dirty="0">
                <a:solidFill>
                  <a:schemeClr val="bg1"/>
                </a:solidFill>
              </a:rPr>
              <a:t>Journal articles and other manuscripts are a crucial medium through which Epidemiology Unit staff can communicate their research methods, results, interpretations, and conclusions to the scientific community and the broader public. </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80" name="TextBox 79">
            <a:extLst>
              <a:ext uri="{FF2B5EF4-FFF2-40B4-BE49-F238E27FC236}">
                <a16:creationId xmlns:a16="http://schemas.microsoft.com/office/drawing/2014/main" id="{24261D49-8360-016C-4A73-A605E58A1675}"/>
              </a:ext>
            </a:extLst>
          </p:cNvPr>
          <p:cNvSpPr txBox="1"/>
          <p:nvPr/>
        </p:nvSpPr>
        <p:spPr>
          <a:xfrm>
            <a:off x="6395619" y="4022092"/>
            <a:ext cx="3088799"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Academic Manuscripts</a:t>
            </a:r>
          </a:p>
        </p:txBody>
      </p:sp>
      <p:graphicFrame>
        <p:nvGraphicFramePr>
          <p:cNvPr id="83" name="Table 83">
            <a:extLst>
              <a:ext uri="{FF2B5EF4-FFF2-40B4-BE49-F238E27FC236}">
                <a16:creationId xmlns:a16="http://schemas.microsoft.com/office/drawing/2014/main" id="{EFFDA728-FD5B-0C48-FE18-BD5269753C65}"/>
              </a:ext>
            </a:extLst>
          </p:cNvPr>
          <p:cNvGraphicFramePr>
            <a:graphicFrameLocks noGrp="1"/>
          </p:cNvGraphicFramePr>
          <p:nvPr>
            <p:extLst>
              <p:ext uri="{D42A27DB-BD31-4B8C-83A1-F6EECF244321}">
                <p14:modId xmlns:p14="http://schemas.microsoft.com/office/powerpoint/2010/main" val="1061845658"/>
              </p:ext>
            </p:extLst>
          </p:nvPr>
        </p:nvGraphicFramePr>
        <p:xfrm>
          <a:off x="3691816" y="2338072"/>
          <a:ext cx="2459254" cy="975360"/>
        </p:xfrm>
        <a:graphic>
          <a:graphicData uri="http://schemas.openxmlformats.org/drawingml/2006/table">
            <a:tbl>
              <a:tblPr>
                <a:tableStyleId>{5C22544A-7EE6-4342-B048-85BDC9FD1C3A}</a:tableStyleId>
              </a:tblPr>
              <a:tblGrid>
                <a:gridCol w="1229627">
                  <a:extLst>
                    <a:ext uri="{9D8B030D-6E8A-4147-A177-3AD203B41FA5}">
                      <a16:colId xmlns:a16="http://schemas.microsoft.com/office/drawing/2014/main" val="2679988114"/>
                    </a:ext>
                  </a:extLst>
                </a:gridCol>
                <a:gridCol w="1229627">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250-500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2-3</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&gt; 12</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2221065"/>
                  </a:ext>
                </a:extLst>
              </a:tr>
            </a:tbl>
          </a:graphicData>
        </a:graphic>
      </p:graphicFrame>
      <p:graphicFrame>
        <p:nvGraphicFramePr>
          <p:cNvPr id="85" name="Table 83">
            <a:extLst>
              <a:ext uri="{FF2B5EF4-FFF2-40B4-BE49-F238E27FC236}">
                <a16:creationId xmlns:a16="http://schemas.microsoft.com/office/drawing/2014/main" id="{068DD1BA-ADE0-8221-E43F-93BEAFED88D1}"/>
              </a:ext>
            </a:extLst>
          </p:cNvPr>
          <p:cNvGraphicFramePr>
            <a:graphicFrameLocks noGrp="1"/>
          </p:cNvGraphicFramePr>
          <p:nvPr>
            <p:extLst>
              <p:ext uri="{D42A27DB-BD31-4B8C-83A1-F6EECF244321}">
                <p14:modId xmlns:p14="http://schemas.microsoft.com/office/powerpoint/2010/main" val="1502052453"/>
              </p:ext>
            </p:extLst>
          </p:nvPr>
        </p:nvGraphicFramePr>
        <p:xfrm>
          <a:off x="8412587" y="2338072"/>
          <a:ext cx="2439718" cy="975360"/>
        </p:xfrm>
        <a:graphic>
          <a:graphicData uri="http://schemas.openxmlformats.org/drawingml/2006/table">
            <a:tbl>
              <a:tblPr>
                <a:tableStyleId>{5C22544A-7EE6-4342-B048-85BDC9FD1C3A}</a:tableStyleId>
              </a:tblPr>
              <a:tblGrid>
                <a:gridCol w="1219859">
                  <a:extLst>
                    <a:ext uri="{9D8B030D-6E8A-4147-A177-3AD203B41FA5}">
                      <a16:colId xmlns:a16="http://schemas.microsoft.com/office/drawing/2014/main" val="2679988114"/>
                    </a:ext>
                  </a:extLst>
                </a:gridCol>
                <a:gridCol w="1219859">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1K-3K</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5-10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4</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1654140"/>
                  </a:ext>
                </a:extLst>
              </a:tr>
            </a:tbl>
          </a:graphicData>
        </a:graphic>
      </p:graphicFrame>
      <p:graphicFrame>
        <p:nvGraphicFramePr>
          <p:cNvPr id="86" name="Table 83">
            <a:extLst>
              <a:ext uri="{FF2B5EF4-FFF2-40B4-BE49-F238E27FC236}">
                <a16:creationId xmlns:a16="http://schemas.microsoft.com/office/drawing/2014/main" id="{82B521C6-402F-EC6F-7A70-7BAD2BD4E227}"/>
              </a:ext>
            </a:extLst>
          </p:cNvPr>
          <p:cNvGraphicFramePr>
            <a:graphicFrameLocks noGrp="1"/>
          </p:cNvGraphicFramePr>
          <p:nvPr>
            <p:extLst>
              <p:ext uri="{D42A27DB-BD31-4B8C-83A1-F6EECF244321}">
                <p14:modId xmlns:p14="http://schemas.microsoft.com/office/powerpoint/2010/main" val="2895074338"/>
              </p:ext>
            </p:extLst>
          </p:nvPr>
        </p:nvGraphicFramePr>
        <p:xfrm>
          <a:off x="3681188" y="4555354"/>
          <a:ext cx="2462888" cy="975360"/>
        </p:xfrm>
        <a:graphic>
          <a:graphicData uri="http://schemas.openxmlformats.org/drawingml/2006/table">
            <a:tbl>
              <a:tblPr>
                <a:tableStyleId>{5C22544A-7EE6-4342-B048-85BDC9FD1C3A}</a:tableStyleId>
              </a:tblPr>
              <a:tblGrid>
                <a:gridCol w="1231444">
                  <a:extLst>
                    <a:ext uri="{9D8B030D-6E8A-4147-A177-3AD203B41FA5}">
                      <a16:colId xmlns:a16="http://schemas.microsoft.com/office/drawing/2014/main" val="2679988114"/>
                    </a:ext>
                  </a:extLst>
                </a:gridCol>
                <a:gridCol w="1231444">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5K-10K</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10-20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2</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208534"/>
                  </a:ext>
                </a:extLst>
              </a:tr>
            </a:tbl>
          </a:graphicData>
        </a:graphic>
      </p:graphicFrame>
      <p:sp>
        <p:nvSpPr>
          <p:cNvPr id="90" name="TextBox 89">
            <a:extLst>
              <a:ext uri="{FF2B5EF4-FFF2-40B4-BE49-F238E27FC236}">
                <a16:creationId xmlns:a16="http://schemas.microsoft.com/office/drawing/2014/main" id="{DC68BAB4-967C-8BBD-CF2A-D0E396B2046B}"/>
              </a:ext>
            </a:extLst>
          </p:cNvPr>
          <p:cNvSpPr txBox="1"/>
          <p:nvPr/>
        </p:nvSpPr>
        <p:spPr>
          <a:xfrm>
            <a:off x="8887042" y="4441039"/>
            <a:ext cx="1856261" cy="1323439"/>
          </a:xfrm>
          <a:prstGeom prst="rect">
            <a:avLst/>
          </a:prstGeom>
          <a:noFill/>
        </p:spPr>
        <p:txBody>
          <a:bodyPr wrap="square">
            <a:spAutoFit/>
          </a:bodyPr>
          <a:lstStyle/>
          <a:p>
            <a:pPr algn="r"/>
            <a:r>
              <a:rPr lang="en-US" sz="1600" b="1" dirty="0">
                <a:solidFill>
                  <a:srgbClr val="E6E6E6"/>
                </a:solidFill>
              </a:rPr>
              <a:t>Word, and figure counts, reading levels determined by publication;</a:t>
            </a:r>
          </a:p>
          <a:p>
            <a:pPr algn="r"/>
            <a:r>
              <a:rPr lang="en-US" sz="1600" b="1" dirty="0">
                <a:solidFill>
                  <a:srgbClr val="E6E6E6"/>
                </a:solidFill>
              </a:rPr>
              <a:t>frequency TBD</a:t>
            </a:r>
            <a:endParaRPr lang="en-US" sz="1600" dirty="0"/>
          </a:p>
        </p:txBody>
      </p:sp>
    </p:spTree>
    <p:extLst>
      <p:ext uri="{BB962C8B-B14F-4D97-AF65-F5344CB8AC3E}">
        <p14:creationId xmlns:p14="http://schemas.microsoft.com/office/powerpoint/2010/main" val="48746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13">
            <a:extLst>
              <a:ext uri="{FF2B5EF4-FFF2-40B4-BE49-F238E27FC236}">
                <a16:creationId xmlns:a16="http://schemas.microsoft.com/office/drawing/2014/main" id="{B5D281F9-131E-3845-A753-2C2F7BD7DEF2}"/>
              </a:ext>
            </a:extLst>
          </p:cNvPr>
          <p:cNvSpPr>
            <a:spLocks noChangeArrowheads="1"/>
          </p:cNvSpPr>
          <p:nvPr/>
        </p:nvSpPr>
        <p:spPr bwMode="auto">
          <a:xfrm>
            <a:off x="3678808" y="1291149"/>
            <a:ext cx="2417193" cy="2419940"/>
          </a:xfrm>
          <a:custGeom>
            <a:avLst/>
            <a:gdLst>
              <a:gd name="T0" fmla="*/ 3877 w 3879"/>
              <a:gd name="T1" fmla="*/ 3883 h 3884"/>
              <a:gd name="T2" fmla="*/ 3877 w 3879"/>
              <a:gd name="T3" fmla="*/ 3883 h 3884"/>
              <a:gd name="T4" fmla="*/ 3878 w 3879"/>
              <a:gd name="T5" fmla="*/ 3882 h 3884"/>
              <a:gd name="T6" fmla="*/ 3878 w 3879"/>
              <a:gd name="T7" fmla="*/ 3882 h 3884"/>
              <a:gd name="T8" fmla="*/ 3211 w 3879"/>
              <a:gd name="T9" fmla="*/ 2274 h 3884"/>
              <a:gd name="T10" fmla="*/ 3211 w 3879"/>
              <a:gd name="T11" fmla="*/ 2274 h 3884"/>
              <a:gd name="T12" fmla="*/ 3878 w 3879"/>
              <a:gd name="T13" fmla="*/ 664 h 3884"/>
              <a:gd name="T14" fmla="*/ 3878 w 3879"/>
              <a:gd name="T15" fmla="*/ 664 h 3884"/>
              <a:gd name="T16" fmla="*/ 2273 w 3879"/>
              <a:gd name="T17" fmla="*/ 0 h 3884"/>
              <a:gd name="T18" fmla="*/ 2273 w 3879"/>
              <a:gd name="T19" fmla="*/ 0 h 3884"/>
              <a:gd name="T20" fmla="*/ 0 w 3879"/>
              <a:gd name="T21" fmla="*/ 2274 h 3884"/>
              <a:gd name="T22" fmla="*/ 0 w 3879"/>
              <a:gd name="T23" fmla="*/ 2274 h 3884"/>
              <a:gd name="T24" fmla="*/ 669 w 3879"/>
              <a:gd name="T25" fmla="*/ 3883 h 3884"/>
              <a:gd name="T26" fmla="*/ 669 w 3879"/>
              <a:gd name="T27" fmla="*/ 3883 h 3884"/>
              <a:gd name="T28" fmla="*/ 2273 w 3879"/>
              <a:gd name="T29" fmla="*/ 3221 h 3884"/>
              <a:gd name="T30" fmla="*/ 2273 w 3879"/>
              <a:gd name="T31" fmla="*/ 3221 h 3884"/>
              <a:gd name="T32" fmla="*/ 3877 w 3879"/>
              <a:gd name="T33" fmla="*/ 3883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9" h="3884">
                <a:moveTo>
                  <a:pt x="3877" y="3883"/>
                </a:moveTo>
                <a:lnTo>
                  <a:pt x="3877" y="3883"/>
                </a:lnTo>
                <a:lnTo>
                  <a:pt x="3878" y="3882"/>
                </a:lnTo>
                <a:lnTo>
                  <a:pt x="3878" y="3882"/>
                </a:lnTo>
                <a:cubicBezTo>
                  <a:pt x="3465" y="3470"/>
                  <a:pt x="3211" y="2901"/>
                  <a:pt x="3211" y="2274"/>
                </a:cubicBezTo>
                <a:lnTo>
                  <a:pt x="3211" y="2274"/>
                </a:lnTo>
                <a:cubicBezTo>
                  <a:pt x="3211" y="1645"/>
                  <a:pt x="3465" y="1076"/>
                  <a:pt x="3878" y="664"/>
                </a:cubicBezTo>
                <a:lnTo>
                  <a:pt x="3878" y="664"/>
                </a:lnTo>
                <a:cubicBezTo>
                  <a:pt x="3467" y="254"/>
                  <a:pt x="2900" y="0"/>
                  <a:pt x="2273" y="0"/>
                </a:cubicBezTo>
                <a:lnTo>
                  <a:pt x="2273" y="0"/>
                </a:lnTo>
                <a:cubicBezTo>
                  <a:pt x="1017" y="0"/>
                  <a:pt x="0" y="1018"/>
                  <a:pt x="0" y="2274"/>
                </a:cubicBezTo>
                <a:lnTo>
                  <a:pt x="0" y="2274"/>
                </a:lnTo>
                <a:cubicBezTo>
                  <a:pt x="0" y="2902"/>
                  <a:pt x="255" y="3472"/>
                  <a:pt x="669" y="3883"/>
                </a:cubicBezTo>
                <a:lnTo>
                  <a:pt x="669" y="3883"/>
                </a:lnTo>
                <a:cubicBezTo>
                  <a:pt x="1080" y="3474"/>
                  <a:pt x="1647" y="3221"/>
                  <a:pt x="2273" y="3221"/>
                </a:cubicBezTo>
                <a:lnTo>
                  <a:pt x="2273" y="3221"/>
                </a:lnTo>
                <a:cubicBezTo>
                  <a:pt x="2899" y="3221"/>
                  <a:pt x="3465" y="3474"/>
                  <a:pt x="3877" y="3883"/>
                </a:cubicBezTo>
              </a:path>
            </a:pathLst>
          </a:custGeom>
          <a:solidFill>
            <a:schemeClr val="accent1"/>
          </a:solidFill>
          <a:ln>
            <a:noFill/>
          </a:ln>
          <a:effectLst/>
        </p:spPr>
        <p:txBody>
          <a:bodyPr wrap="none" anchor="ctr"/>
          <a:lstStyle/>
          <a:p>
            <a:endParaRPr lang="en-US" sz="3265"/>
          </a:p>
        </p:txBody>
      </p:sp>
      <p:sp>
        <p:nvSpPr>
          <p:cNvPr id="15" name="Freeform 314">
            <a:extLst>
              <a:ext uri="{FF2B5EF4-FFF2-40B4-BE49-F238E27FC236}">
                <a16:creationId xmlns:a16="http://schemas.microsoft.com/office/drawing/2014/main" id="{482D5473-F4A9-C54E-B983-8FB48301BA83}"/>
              </a:ext>
            </a:extLst>
          </p:cNvPr>
          <p:cNvSpPr>
            <a:spLocks noChangeArrowheads="1"/>
          </p:cNvSpPr>
          <p:nvPr/>
        </p:nvSpPr>
        <p:spPr bwMode="auto">
          <a:xfrm>
            <a:off x="3678808" y="3720615"/>
            <a:ext cx="2417193" cy="2419938"/>
          </a:xfrm>
          <a:custGeom>
            <a:avLst/>
            <a:gdLst>
              <a:gd name="T0" fmla="*/ 3211 w 3879"/>
              <a:gd name="T1" fmla="*/ 1611 h 3885"/>
              <a:gd name="T2" fmla="*/ 3211 w 3879"/>
              <a:gd name="T3" fmla="*/ 1611 h 3885"/>
              <a:gd name="T4" fmla="*/ 3878 w 3879"/>
              <a:gd name="T5" fmla="*/ 2 h 3885"/>
              <a:gd name="T6" fmla="*/ 3878 w 3879"/>
              <a:gd name="T7" fmla="*/ 2 h 3885"/>
              <a:gd name="T8" fmla="*/ 3877 w 3879"/>
              <a:gd name="T9" fmla="*/ 0 h 3885"/>
              <a:gd name="T10" fmla="*/ 3877 w 3879"/>
              <a:gd name="T11" fmla="*/ 0 h 3885"/>
              <a:gd name="T12" fmla="*/ 2273 w 3879"/>
              <a:gd name="T13" fmla="*/ 663 h 3885"/>
              <a:gd name="T14" fmla="*/ 2273 w 3879"/>
              <a:gd name="T15" fmla="*/ 663 h 3885"/>
              <a:gd name="T16" fmla="*/ 669 w 3879"/>
              <a:gd name="T17" fmla="*/ 0 h 3885"/>
              <a:gd name="T18" fmla="*/ 669 w 3879"/>
              <a:gd name="T19" fmla="*/ 0 h 3885"/>
              <a:gd name="T20" fmla="*/ 0 w 3879"/>
              <a:gd name="T21" fmla="*/ 1611 h 3885"/>
              <a:gd name="T22" fmla="*/ 0 w 3879"/>
              <a:gd name="T23" fmla="*/ 1611 h 3885"/>
              <a:gd name="T24" fmla="*/ 2273 w 3879"/>
              <a:gd name="T25" fmla="*/ 3884 h 3885"/>
              <a:gd name="T26" fmla="*/ 2273 w 3879"/>
              <a:gd name="T27" fmla="*/ 3884 h 3885"/>
              <a:gd name="T28" fmla="*/ 3878 w 3879"/>
              <a:gd name="T29" fmla="*/ 3220 h 3885"/>
              <a:gd name="T30" fmla="*/ 3878 w 3879"/>
              <a:gd name="T31" fmla="*/ 3220 h 3885"/>
              <a:gd name="T32" fmla="*/ 3211 w 3879"/>
              <a:gd name="T33" fmla="*/ 1611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9" h="3885">
                <a:moveTo>
                  <a:pt x="3211" y="1611"/>
                </a:moveTo>
                <a:lnTo>
                  <a:pt x="3211" y="1611"/>
                </a:lnTo>
                <a:cubicBezTo>
                  <a:pt x="3211" y="982"/>
                  <a:pt x="3465" y="413"/>
                  <a:pt x="3878" y="2"/>
                </a:cubicBezTo>
                <a:lnTo>
                  <a:pt x="3878" y="2"/>
                </a:lnTo>
                <a:cubicBezTo>
                  <a:pt x="3878" y="1"/>
                  <a:pt x="3877" y="0"/>
                  <a:pt x="3877" y="0"/>
                </a:cubicBezTo>
                <a:lnTo>
                  <a:pt x="3877" y="0"/>
                </a:lnTo>
                <a:cubicBezTo>
                  <a:pt x="3465" y="410"/>
                  <a:pt x="2899" y="663"/>
                  <a:pt x="2273" y="663"/>
                </a:cubicBezTo>
                <a:lnTo>
                  <a:pt x="2273" y="663"/>
                </a:lnTo>
                <a:cubicBezTo>
                  <a:pt x="1647" y="663"/>
                  <a:pt x="1080" y="410"/>
                  <a:pt x="669" y="0"/>
                </a:cubicBezTo>
                <a:lnTo>
                  <a:pt x="669" y="0"/>
                </a:lnTo>
                <a:cubicBezTo>
                  <a:pt x="255" y="412"/>
                  <a:pt x="0" y="981"/>
                  <a:pt x="0" y="1611"/>
                </a:cubicBezTo>
                <a:lnTo>
                  <a:pt x="0" y="1611"/>
                </a:lnTo>
                <a:cubicBezTo>
                  <a:pt x="0" y="2866"/>
                  <a:pt x="1017" y="3884"/>
                  <a:pt x="2273" y="3884"/>
                </a:cubicBezTo>
                <a:lnTo>
                  <a:pt x="2273" y="3884"/>
                </a:lnTo>
                <a:cubicBezTo>
                  <a:pt x="2900" y="3884"/>
                  <a:pt x="3467" y="3631"/>
                  <a:pt x="3878" y="3220"/>
                </a:cubicBezTo>
                <a:lnTo>
                  <a:pt x="3878" y="3220"/>
                </a:lnTo>
                <a:cubicBezTo>
                  <a:pt x="3465" y="2809"/>
                  <a:pt x="3211" y="2240"/>
                  <a:pt x="3211" y="1611"/>
                </a:cubicBezTo>
              </a:path>
            </a:pathLst>
          </a:custGeom>
          <a:solidFill>
            <a:schemeClr val="accent4"/>
          </a:solidFill>
          <a:ln>
            <a:noFill/>
          </a:ln>
          <a:effectLst/>
        </p:spPr>
        <p:txBody>
          <a:bodyPr wrap="none" anchor="ctr"/>
          <a:lstStyle/>
          <a:p>
            <a:endParaRPr lang="en-US" sz="3265"/>
          </a:p>
        </p:txBody>
      </p:sp>
      <p:sp>
        <p:nvSpPr>
          <p:cNvPr id="16" name="Freeform 315">
            <a:extLst>
              <a:ext uri="{FF2B5EF4-FFF2-40B4-BE49-F238E27FC236}">
                <a16:creationId xmlns:a16="http://schemas.microsoft.com/office/drawing/2014/main" id="{23B09C38-482B-7E45-8CA9-26CA9FC3111F}"/>
              </a:ext>
            </a:extLst>
          </p:cNvPr>
          <p:cNvSpPr>
            <a:spLocks noChangeArrowheads="1"/>
          </p:cNvSpPr>
          <p:nvPr/>
        </p:nvSpPr>
        <p:spPr bwMode="auto">
          <a:xfrm>
            <a:off x="6096001" y="1300674"/>
            <a:ext cx="2414445" cy="2419940"/>
          </a:xfrm>
          <a:custGeom>
            <a:avLst/>
            <a:gdLst>
              <a:gd name="T0" fmla="*/ 3208 w 3878"/>
              <a:gd name="T1" fmla="*/ 3883 h 3884"/>
              <a:gd name="T2" fmla="*/ 3208 w 3878"/>
              <a:gd name="T3" fmla="*/ 3883 h 3884"/>
              <a:gd name="T4" fmla="*/ 3877 w 3878"/>
              <a:gd name="T5" fmla="*/ 2274 h 3884"/>
              <a:gd name="T6" fmla="*/ 3877 w 3878"/>
              <a:gd name="T7" fmla="*/ 2274 h 3884"/>
              <a:gd name="T8" fmla="*/ 1605 w 3878"/>
              <a:gd name="T9" fmla="*/ 0 h 3884"/>
              <a:gd name="T10" fmla="*/ 1605 w 3878"/>
              <a:gd name="T11" fmla="*/ 0 h 3884"/>
              <a:gd name="T12" fmla="*/ 0 w 3878"/>
              <a:gd name="T13" fmla="*/ 664 h 3884"/>
              <a:gd name="T14" fmla="*/ 0 w 3878"/>
              <a:gd name="T15" fmla="*/ 664 h 3884"/>
              <a:gd name="T16" fmla="*/ 667 w 3878"/>
              <a:gd name="T17" fmla="*/ 2274 h 3884"/>
              <a:gd name="T18" fmla="*/ 667 w 3878"/>
              <a:gd name="T19" fmla="*/ 2274 h 3884"/>
              <a:gd name="T20" fmla="*/ 0 w 3878"/>
              <a:gd name="T21" fmla="*/ 3882 h 3884"/>
              <a:gd name="T22" fmla="*/ 0 w 3878"/>
              <a:gd name="T23" fmla="*/ 3882 h 3884"/>
              <a:gd name="T24" fmla="*/ 1 w 3878"/>
              <a:gd name="T25" fmla="*/ 3883 h 3884"/>
              <a:gd name="T26" fmla="*/ 1 w 3878"/>
              <a:gd name="T27" fmla="*/ 3883 h 3884"/>
              <a:gd name="T28" fmla="*/ 1605 w 3878"/>
              <a:gd name="T29" fmla="*/ 3221 h 3884"/>
              <a:gd name="T30" fmla="*/ 1605 w 3878"/>
              <a:gd name="T31" fmla="*/ 3221 h 3884"/>
              <a:gd name="T32" fmla="*/ 3208 w 3878"/>
              <a:gd name="T33" fmla="*/ 3883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8" h="3884">
                <a:moveTo>
                  <a:pt x="3208" y="3883"/>
                </a:moveTo>
                <a:lnTo>
                  <a:pt x="3208" y="3883"/>
                </a:lnTo>
                <a:cubicBezTo>
                  <a:pt x="3622" y="3472"/>
                  <a:pt x="3877" y="2902"/>
                  <a:pt x="3877" y="2274"/>
                </a:cubicBezTo>
                <a:lnTo>
                  <a:pt x="3877" y="2274"/>
                </a:lnTo>
                <a:cubicBezTo>
                  <a:pt x="3877" y="1018"/>
                  <a:pt x="2860" y="0"/>
                  <a:pt x="1605" y="0"/>
                </a:cubicBezTo>
                <a:lnTo>
                  <a:pt x="1605" y="0"/>
                </a:lnTo>
                <a:cubicBezTo>
                  <a:pt x="978" y="0"/>
                  <a:pt x="410" y="254"/>
                  <a:pt x="0" y="664"/>
                </a:cubicBezTo>
                <a:lnTo>
                  <a:pt x="0" y="664"/>
                </a:lnTo>
                <a:cubicBezTo>
                  <a:pt x="412" y="1076"/>
                  <a:pt x="667" y="1645"/>
                  <a:pt x="667" y="2274"/>
                </a:cubicBezTo>
                <a:lnTo>
                  <a:pt x="667" y="2274"/>
                </a:lnTo>
                <a:cubicBezTo>
                  <a:pt x="667" y="2901"/>
                  <a:pt x="412" y="3470"/>
                  <a:pt x="0" y="3882"/>
                </a:cubicBezTo>
                <a:lnTo>
                  <a:pt x="0" y="3882"/>
                </a:lnTo>
                <a:cubicBezTo>
                  <a:pt x="1" y="3882"/>
                  <a:pt x="1" y="3883"/>
                  <a:pt x="1" y="3883"/>
                </a:cubicBezTo>
                <a:lnTo>
                  <a:pt x="1" y="3883"/>
                </a:lnTo>
                <a:cubicBezTo>
                  <a:pt x="412" y="3474"/>
                  <a:pt x="979" y="3221"/>
                  <a:pt x="1605" y="3221"/>
                </a:cubicBezTo>
                <a:lnTo>
                  <a:pt x="1605" y="3221"/>
                </a:lnTo>
                <a:cubicBezTo>
                  <a:pt x="2230" y="3221"/>
                  <a:pt x="2797" y="3474"/>
                  <a:pt x="3208" y="3883"/>
                </a:cubicBezTo>
              </a:path>
            </a:pathLst>
          </a:custGeom>
          <a:solidFill>
            <a:schemeClr val="accent2"/>
          </a:solidFill>
          <a:ln>
            <a:noFill/>
          </a:ln>
          <a:effectLst/>
        </p:spPr>
        <p:txBody>
          <a:bodyPr wrap="none" anchor="ctr"/>
          <a:lstStyle/>
          <a:p>
            <a:endParaRPr lang="en-US" sz="3265"/>
          </a:p>
        </p:txBody>
      </p:sp>
      <p:sp>
        <p:nvSpPr>
          <p:cNvPr id="17" name="Freeform 316">
            <a:extLst>
              <a:ext uri="{FF2B5EF4-FFF2-40B4-BE49-F238E27FC236}">
                <a16:creationId xmlns:a16="http://schemas.microsoft.com/office/drawing/2014/main" id="{D3319B61-BFDD-3B40-BAA5-58EB2B3418F9}"/>
              </a:ext>
            </a:extLst>
          </p:cNvPr>
          <p:cNvSpPr>
            <a:spLocks noChangeArrowheads="1"/>
          </p:cNvSpPr>
          <p:nvPr/>
        </p:nvSpPr>
        <p:spPr bwMode="auto">
          <a:xfrm>
            <a:off x="6096001" y="3720615"/>
            <a:ext cx="2414445" cy="2419938"/>
          </a:xfrm>
          <a:custGeom>
            <a:avLst/>
            <a:gdLst>
              <a:gd name="T0" fmla="*/ 3208 w 3878"/>
              <a:gd name="T1" fmla="*/ 0 h 3885"/>
              <a:gd name="T2" fmla="*/ 3208 w 3878"/>
              <a:gd name="T3" fmla="*/ 0 h 3885"/>
              <a:gd name="T4" fmla="*/ 1605 w 3878"/>
              <a:gd name="T5" fmla="*/ 663 h 3885"/>
              <a:gd name="T6" fmla="*/ 1605 w 3878"/>
              <a:gd name="T7" fmla="*/ 663 h 3885"/>
              <a:gd name="T8" fmla="*/ 1 w 3878"/>
              <a:gd name="T9" fmla="*/ 0 h 3885"/>
              <a:gd name="T10" fmla="*/ 1 w 3878"/>
              <a:gd name="T11" fmla="*/ 0 h 3885"/>
              <a:gd name="T12" fmla="*/ 0 w 3878"/>
              <a:gd name="T13" fmla="*/ 2 h 3885"/>
              <a:gd name="T14" fmla="*/ 0 w 3878"/>
              <a:gd name="T15" fmla="*/ 2 h 3885"/>
              <a:gd name="T16" fmla="*/ 667 w 3878"/>
              <a:gd name="T17" fmla="*/ 1611 h 3885"/>
              <a:gd name="T18" fmla="*/ 667 w 3878"/>
              <a:gd name="T19" fmla="*/ 1611 h 3885"/>
              <a:gd name="T20" fmla="*/ 0 w 3878"/>
              <a:gd name="T21" fmla="*/ 3220 h 3885"/>
              <a:gd name="T22" fmla="*/ 0 w 3878"/>
              <a:gd name="T23" fmla="*/ 3220 h 3885"/>
              <a:gd name="T24" fmla="*/ 1605 w 3878"/>
              <a:gd name="T25" fmla="*/ 3884 h 3885"/>
              <a:gd name="T26" fmla="*/ 1605 w 3878"/>
              <a:gd name="T27" fmla="*/ 3884 h 3885"/>
              <a:gd name="T28" fmla="*/ 3877 w 3878"/>
              <a:gd name="T29" fmla="*/ 1611 h 3885"/>
              <a:gd name="T30" fmla="*/ 3877 w 3878"/>
              <a:gd name="T31" fmla="*/ 1611 h 3885"/>
              <a:gd name="T32" fmla="*/ 3208 w 3878"/>
              <a:gd name="T33" fmla="*/ 0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8" h="3885">
                <a:moveTo>
                  <a:pt x="3208" y="0"/>
                </a:moveTo>
                <a:lnTo>
                  <a:pt x="3208" y="0"/>
                </a:lnTo>
                <a:cubicBezTo>
                  <a:pt x="2797" y="410"/>
                  <a:pt x="2230" y="663"/>
                  <a:pt x="1605" y="663"/>
                </a:cubicBezTo>
                <a:lnTo>
                  <a:pt x="1605" y="663"/>
                </a:lnTo>
                <a:cubicBezTo>
                  <a:pt x="979" y="663"/>
                  <a:pt x="412" y="410"/>
                  <a:pt x="1" y="0"/>
                </a:cubicBezTo>
                <a:lnTo>
                  <a:pt x="1" y="0"/>
                </a:lnTo>
                <a:cubicBezTo>
                  <a:pt x="1" y="0"/>
                  <a:pt x="0" y="1"/>
                  <a:pt x="0" y="2"/>
                </a:cubicBezTo>
                <a:lnTo>
                  <a:pt x="0" y="2"/>
                </a:lnTo>
                <a:cubicBezTo>
                  <a:pt x="412" y="413"/>
                  <a:pt x="667" y="982"/>
                  <a:pt x="667" y="1611"/>
                </a:cubicBezTo>
                <a:lnTo>
                  <a:pt x="667" y="1611"/>
                </a:lnTo>
                <a:cubicBezTo>
                  <a:pt x="667" y="2240"/>
                  <a:pt x="412" y="2809"/>
                  <a:pt x="0" y="3220"/>
                </a:cubicBezTo>
                <a:lnTo>
                  <a:pt x="0" y="3220"/>
                </a:lnTo>
                <a:cubicBezTo>
                  <a:pt x="410" y="3631"/>
                  <a:pt x="978" y="3884"/>
                  <a:pt x="1605" y="3884"/>
                </a:cubicBezTo>
                <a:lnTo>
                  <a:pt x="1605" y="3884"/>
                </a:lnTo>
                <a:cubicBezTo>
                  <a:pt x="2860" y="3884"/>
                  <a:pt x="3877" y="2866"/>
                  <a:pt x="3877" y="1611"/>
                </a:cubicBezTo>
                <a:lnTo>
                  <a:pt x="3877" y="1611"/>
                </a:lnTo>
                <a:cubicBezTo>
                  <a:pt x="3877" y="981"/>
                  <a:pt x="3622" y="412"/>
                  <a:pt x="3208" y="0"/>
                </a:cubicBezTo>
              </a:path>
            </a:pathLst>
          </a:custGeom>
          <a:solidFill>
            <a:schemeClr val="accent3"/>
          </a:solidFill>
          <a:ln>
            <a:noFill/>
          </a:ln>
          <a:effectLst/>
        </p:spPr>
        <p:txBody>
          <a:bodyPr wrap="none" anchor="ctr"/>
          <a:lstStyle/>
          <a:p>
            <a:endParaRPr lang="en-US" sz="3265"/>
          </a:p>
        </p:txBody>
      </p:sp>
      <p:sp>
        <p:nvSpPr>
          <p:cNvPr id="22" name="Freeform 321">
            <a:extLst>
              <a:ext uri="{FF2B5EF4-FFF2-40B4-BE49-F238E27FC236}">
                <a16:creationId xmlns:a16="http://schemas.microsoft.com/office/drawing/2014/main" id="{7348893B-D007-CE46-A1DC-DBBC1EEE4E00}"/>
              </a:ext>
            </a:extLst>
          </p:cNvPr>
          <p:cNvSpPr>
            <a:spLocks noChangeArrowheads="1"/>
          </p:cNvSpPr>
          <p:nvPr/>
        </p:nvSpPr>
        <p:spPr bwMode="auto">
          <a:xfrm>
            <a:off x="2583740" y="2654182"/>
            <a:ext cx="1097280" cy="45720"/>
          </a:xfrm>
          <a:custGeom>
            <a:avLst/>
            <a:gdLst>
              <a:gd name="T0" fmla="*/ 25 w 2865"/>
              <a:gd name="T1" fmla="*/ 51 h 52"/>
              <a:gd name="T2" fmla="*/ 25 w 2865"/>
              <a:gd name="T3" fmla="*/ 0 h 52"/>
              <a:gd name="T4" fmla="*/ 173 w 2865"/>
              <a:gd name="T5" fmla="*/ 26 h 52"/>
              <a:gd name="T6" fmla="*/ 392 w 2865"/>
              <a:gd name="T7" fmla="*/ 51 h 52"/>
              <a:gd name="T8" fmla="*/ 245 w 2865"/>
              <a:gd name="T9" fmla="*/ 26 h 52"/>
              <a:gd name="T10" fmla="*/ 392 w 2865"/>
              <a:gd name="T11" fmla="*/ 0 h 52"/>
              <a:gd name="T12" fmla="*/ 418 w 2865"/>
              <a:gd name="T13" fmla="*/ 26 h 52"/>
              <a:gd name="T14" fmla="*/ 514 w 2865"/>
              <a:gd name="T15" fmla="*/ 51 h 52"/>
              <a:gd name="T16" fmla="*/ 489 w 2865"/>
              <a:gd name="T17" fmla="*/ 26 h 52"/>
              <a:gd name="T18" fmla="*/ 636 w 2865"/>
              <a:gd name="T19" fmla="*/ 0 h 52"/>
              <a:gd name="T20" fmla="*/ 636 w 2865"/>
              <a:gd name="T21" fmla="*/ 51 h 52"/>
              <a:gd name="T22" fmla="*/ 759 w 2865"/>
              <a:gd name="T23" fmla="*/ 51 h 52"/>
              <a:gd name="T24" fmla="*/ 759 w 2865"/>
              <a:gd name="T25" fmla="*/ 0 h 52"/>
              <a:gd name="T26" fmla="*/ 907 w 2865"/>
              <a:gd name="T27" fmla="*/ 26 h 52"/>
              <a:gd name="T28" fmla="*/ 1126 w 2865"/>
              <a:gd name="T29" fmla="*/ 51 h 52"/>
              <a:gd name="T30" fmla="*/ 978 w 2865"/>
              <a:gd name="T31" fmla="*/ 26 h 52"/>
              <a:gd name="T32" fmla="*/ 1126 w 2865"/>
              <a:gd name="T33" fmla="*/ 0 h 52"/>
              <a:gd name="T34" fmla="*/ 1151 w 2865"/>
              <a:gd name="T35" fmla="*/ 26 h 52"/>
              <a:gd name="T36" fmla="*/ 1248 w 2865"/>
              <a:gd name="T37" fmla="*/ 51 h 52"/>
              <a:gd name="T38" fmla="*/ 1223 w 2865"/>
              <a:gd name="T39" fmla="*/ 26 h 52"/>
              <a:gd name="T40" fmla="*/ 1370 w 2865"/>
              <a:gd name="T41" fmla="*/ 0 h 52"/>
              <a:gd name="T42" fmla="*/ 1370 w 2865"/>
              <a:gd name="T43" fmla="*/ 51 h 52"/>
              <a:gd name="T44" fmla="*/ 1493 w 2865"/>
              <a:gd name="T45" fmla="*/ 51 h 52"/>
              <a:gd name="T46" fmla="*/ 1493 w 2865"/>
              <a:gd name="T47" fmla="*/ 0 h 52"/>
              <a:gd name="T48" fmla="*/ 1641 w 2865"/>
              <a:gd name="T49" fmla="*/ 26 h 52"/>
              <a:gd name="T50" fmla="*/ 1860 w 2865"/>
              <a:gd name="T51" fmla="*/ 51 h 52"/>
              <a:gd name="T52" fmla="*/ 1712 w 2865"/>
              <a:gd name="T53" fmla="*/ 26 h 52"/>
              <a:gd name="T54" fmla="*/ 1860 w 2865"/>
              <a:gd name="T55" fmla="*/ 0 h 52"/>
              <a:gd name="T56" fmla="*/ 1885 w 2865"/>
              <a:gd name="T57" fmla="*/ 26 h 52"/>
              <a:gd name="T58" fmla="*/ 1982 w 2865"/>
              <a:gd name="T59" fmla="*/ 51 h 52"/>
              <a:gd name="T60" fmla="*/ 1957 w 2865"/>
              <a:gd name="T61" fmla="*/ 26 h 52"/>
              <a:gd name="T62" fmla="*/ 2104 w 2865"/>
              <a:gd name="T63" fmla="*/ 0 h 52"/>
              <a:gd name="T64" fmla="*/ 2104 w 2865"/>
              <a:gd name="T65" fmla="*/ 51 h 52"/>
              <a:gd name="T66" fmla="*/ 2227 w 2865"/>
              <a:gd name="T67" fmla="*/ 51 h 52"/>
              <a:gd name="T68" fmla="*/ 2227 w 2865"/>
              <a:gd name="T69" fmla="*/ 0 h 52"/>
              <a:gd name="T70" fmla="*/ 2375 w 2865"/>
              <a:gd name="T71" fmla="*/ 26 h 52"/>
              <a:gd name="T72" fmla="*/ 2594 w 2865"/>
              <a:gd name="T73" fmla="*/ 51 h 52"/>
              <a:gd name="T74" fmla="*/ 2446 w 2865"/>
              <a:gd name="T75" fmla="*/ 26 h 52"/>
              <a:gd name="T76" fmla="*/ 2594 w 2865"/>
              <a:gd name="T77" fmla="*/ 0 h 52"/>
              <a:gd name="T78" fmla="*/ 2619 w 2865"/>
              <a:gd name="T79" fmla="*/ 26 h 52"/>
              <a:gd name="T80" fmla="*/ 2716 w 2865"/>
              <a:gd name="T81" fmla="*/ 51 h 52"/>
              <a:gd name="T82" fmla="*/ 2691 w 2865"/>
              <a:gd name="T83" fmla="*/ 26 h 52"/>
              <a:gd name="T84" fmla="*/ 2838 w 2865"/>
              <a:gd name="T85" fmla="*/ 0 h 52"/>
              <a:gd name="T86" fmla="*/ 2838 w 2865"/>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5" h="52">
                <a:moveTo>
                  <a:pt x="147" y="51"/>
                </a:moveTo>
                <a:lnTo>
                  <a:pt x="25" y="51"/>
                </a:lnTo>
                <a:lnTo>
                  <a:pt x="25" y="51"/>
                </a:lnTo>
                <a:cubicBezTo>
                  <a:pt x="11" y="51"/>
                  <a:pt x="0" y="40"/>
                  <a:pt x="0" y="26"/>
                </a:cubicBezTo>
                <a:lnTo>
                  <a:pt x="0" y="26"/>
                </a:lnTo>
                <a:cubicBezTo>
                  <a:pt x="0" y="12"/>
                  <a:pt x="11" y="0"/>
                  <a:pt x="25" y="0"/>
                </a:cubicBezTo>
                <a:lnTo>
                  <a:pt x="147" y="0"/>
                </a:lnTo>
                <a:lnTo>
                  <a:pt x="147" y="0"/>
                </a:lnTo>
                <a:cubicBezTo>
                  <a:pt x="161" y="0"/>
                  <a:pt x="173" y="12"/>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2"/>
                  <a:pt x="255" y="0"/>
                  <a:pt x="269" y="0"/>
                </a:cubicBezTo>
                <a:lnTo>
                  <a:pt x="392" y="0"/>
                </a:lnTo>
                <a:lnTo>
                  <a:pt x="392" y="0"/>
                </a:lnTo>
                <a:cubicBezTo>
                  <a:pt x="406" y="0"/>
                  <a:pt x="418" y="12"/>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2"/>
                  <a:pt x="500" y="0"/>
                  <a:pt x="514" y="0"/>
                </a:cubicBezTo>
                <a:lnTo>
                  <a:pt x="636" y="0"/>
                </a:lnTo>
                <a:lnTo>
                  <a:pt x="636" y="0"/>
                </a:lnTo>
                <a:cubicBezTo>
                  <a:pt x="650" y="0"/>
                  <a:pt x="662" y="12"/>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2"/>
                  <a:pt x="745" y="0"/>
                  <a:pt x="759" y="0"/>
                </a:cubicBezTo>
                <a:lnTo>
                  <a:pt x="881" y="0"/>
                </a:lnTo>
                <a:lnTo>
                  <a:pt x="881" y="0"/>
                </a:lnTo>
                <a:cubicBezTo>
                  <a:pt x="895" y="0"/>
                  <a:pt x="907" y="12"/>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2"/>
                  <a:pt x="989" y="0"/>
                  <a:pt x="1003" y="0"/>
                </a:cubicBezTo>
                <a:lnTo>
                  <a:pt x="1126" y="0"/>
                </a:lnTo>
                <a:lnTo>
                  <a:pt x="1126" y="0"/>
                </a:lnTo>
                <a:cubicBezTo>
                  <a:pt x="1140" y="0"/>
                  <a:pt x="1151" y="12"/>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2"/>
                  <a:pt x="1234" y="0"/>
                  <a:pt x="1248" y="0"/>
                </a:cubicBezTo>
                <a:lnTo>
                  <a:pt x="1370" y="0"/>
                </a:lnTo>
                <a:lnTo>
                  <a:pt x="1370" y="0"/>
                </a:lnTo>
                <a:cubicBezTo>
                  <a:pt x="1384" y="0"/>
                  <a:pt x="1396" y="12"/>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2"/>
                  <a:pt x="1479" y="0"/>
                  <a:pt x="1493" y="0"/>
                </a:cubicBezTo>
                <a:lnTo>
                  <a:pt x="1615" y="0"/>
                </a:lnTo>
                <a:lnTo>
                  <a:pt x="1615" y="0"/>
                </a:lnTo>
                <a:cubicBezTo>
                  <a:pt x="1629" y="0"/>
                  <a:pt x="1641" y="12"/>
                  <a:pt x="1641" y="26"/>
                </a:cubicBezTo>
                <a:lnTo>
                  <a:pt x="1641" y="26"/>
                </a:lnTo>
                <a:cubicBezTo>
                  <a:pt x="1641" y="40"/>
                  <a:pt x="1629" y="51"/>
                  <a:pt x="1615" y="51"/>
                </a:cubicBezTo>
                <a:close/>
                <a:moveTo>
                  <a:pt x="1860" y="51"/>
                </a:moveTo>
                <a:lnTo>
                  <a:pt x="1737" y="51"/>
                </a:lnTo>
                <a:lnTo>
                  <a:pt x="1737" y="51"/>
                </a:lnTo>
                <a:cubicBezTo>
                  <a:pt x="1723" y="51"/>
                  <a:pt x="1712" y="40"/>
                  <a:pt x="1712" y="26"/>
                </a:cubicBezTo>
                <a:lnTo>
                  <a:pt x="1712" y="26"/>
                </a:lnTo>
                <a:cubicBezTo>
                  <a:pt x="1712" y="12"/>
                  <a:pt x="1723" y="0"/>
                  <a:pt x="1737" y="0"/>
                </a:cubicBezTo>
                <a:lnTo>
                  <a:pt x="1860" y="0"/>
                </a:lnTo>
                <a:lnTo>
                  <a:pt x="1860" y="0"/>
                </a:lnTo>
                <a:cubicBezTo>
                  <a:pt x="1874" y="0"/>
                  <a:pt x="1885" y="12"/>
                  <a:pt x="1885" y="26"/>
                </a:cubicBezTo>
                <a:lnTo>
                  <a:pt x="1885" y="26"/>
                </a:lnTo>
                <a:cubicBezTo>
                  <a:pt x="1885" y="40"/>
                  <a:pt x="1874" y="51"/>
                  <a:pt x="1860" y="51"/>
                </a:cubicBezTo>
                <a:close/>
                <a:moveTo>
                  <a:pt x="2104" y="51"/>
                </a:moveTo>
                <a:lnTo>
                  <a:pt x="1982" y="51"/>
                </a:lnTo>
                <a:lnTo>
                  <a:pt x="1982" y="51"/>
                </a:lnTo>
                <a:cubicBezTo>
                  <a:pt x="1968" y="51"/>
                  <a:pt x="1957" y="40"/>
                  <a:pt x="1957" y="26"/>
                </a:cubicBezTo>
                <a:lnTo>
                  <a:pt x="1957" y="26"/>
                </a:lnTo>
                <a:cubicBezTo>
                  <a:pt x="1957" y="12"/>
                  <a:pt x="1968" y="0"/>
                  <a:pt x="1982" y="0"/>
                </a:cubicBezTo>
                <a:lnTo>
                  <a:pt x="2104" y="0"/>
                </a:lnTo>
                <a:lnTo>
                  <a:pt x="2104" y="0"/>
                </a:lnTo>
                <a:cubicBezTo>
                  <a:pt x="2118" y="0"/>
                  <a:pt x="2130" y="12"/>
                  <a:pt x="2130" y="26"/>
                </a:cubicBezTo>
                <a:lnTo>
                  <a:pt x="2130" y="26"/>
                </a:lnTo>
                <a:cubicBezTo>
                  <a:pt x="2130" y="40"/>
                  <a:pt x="2118" y="51"/>
                  <a:pt x="2104" y="51"/>
                </a:cubicBezTo>
                <a:close/>
                <a:moveTo>
                  <a:pt x="2349" y="51"/>
                </a:moveTo>
                <a:lnTo>
                  <a:pt x="2227" y="51"/>
                </a:lnTo>
                <a:lnTo>
                  <a:pt x="2227" y="51"/>
                </a:lnTo>
                <a:cubicBezTo>
                  <a:pt x="2212" y="51"/>
                  <a:pt x="2201" y="40"/>
                  <a:pt x="2201" y="26"/>
                </a:cubicBezTo>
                <a:lnTo>
                  <a:pt x="2201" y="26"/>
                </a:lnTo>
                <a:cubicBezTo>
                  <a:pt x="2201" y="12"/>
                  <a:pt x="2212" y="0"/>
                  <a:pt x="2227" y="0"/>
                </a:cubicBezTo>
                <a:lnTo>
                  <a:pt x="2349" y="0"/>
                </a:lnTo>
                <a:lnTo>
                  <a:pt x="2349" y="0"/>
                </a:lnTo>
                <a:cubicBezTo>
                  <a:pt x="2363" y="0"/>
                  <a:pt x="2375" y="12"/>
                  <a:pt x="2375" y="26"/>
                </a:cubicBezTo>
                <a:lnTo>
                  <a:pt x="2375" y="26"/>
                </a:lnTo>
                <a:cubicBezTo>
                  <a:pt x="2375" y="40"/>
                  <a:pt x="2363" y="51"/>
                  <a:pt x="2349" y="51"/>
                </a:cubicBezTo>
                <a:close/>
                <a:moveTo>
                  <a:pt x="2594" y="51"/>
                </a:moveTo>
                <a:lnTo>
                  <a:pt x="2471" y="51"/>
                </a:lnTo>
                <a:lnTo>
                  <a:pt x="2471" y="51"/>
                </a:lnTo>
                <a:cubicBezTo>
                  <a:pt x="2457" y="51"/>
                  <a:pt x="2446" y="40"/>
                  <a:pt x="2446" y="26"/>
                </a:cubicBezTo>
                <a:lnTo>
                  <a:pt x="2446" y="26"/>
                </a:lnTo>
                <a:cubicBezTo>
                  <a:pt x="2446" y="12"/>
                  <a:pt x="2457" y="0"/>
                  <a:pt x="2471" y="0"/>
                </a:cubicBezTo>
                <a:lnTo>
                  <a:pt x="2594" y="0"/>
                </a:lnTo>
                <a:lnTo>
                  <a:pt x="2594" y="0"/>
                </a:lnTo>
                <a:cubicBezTo>
                  <a:pt x="2607" y="0"/>
                  <a:pt x="2619" y="12"/>
                  <a:pt x="2619" y="26"/>
                </a:cubicBezTo>
                <a:lnTo>
                  <a:pt x="2619" y="26"/>
                </a:lnTo>
                <a:cubicBezTo>
                  <a:pt x="2619" y="40"/>
                  <a:pt x="2607" y="51"/>
                  <a:pt x="2594" y="51"/>
                </a:cubicBezTo>
                <a:close/>
                <a:moveTo>
                  <a:pt x="2838" y="51"/>
                </a:moveTo>
                <a:lnTo>
                  <a:pt x="2716" y="51"/>
                </a:lnTo>
                <a:lnTo>
                  <a:pt x="2716" y="51"/>
                </a:lnTo>
                <a:cubicBezTo>
                  <a:pt x="2702" y="51"/>
                  <a:pt x="2691" y="40"/>
                  <a:pt x="2691" y="26"/>
                </a:cubicBezTo>
                <a:lnTo>
                  <a:pt x="2691" y="26"/>
                </a:lnTo>
                <a:cubicBezTo>
                  <a:pt x="2691" y="12"/>
                  <a:pt x="2702" y="0"/>
                  <a:pt x="2716" y="0"/>
                </a:cubicBezTo>
                <a:lnTo>
                  <a:pt x="2838" y="0"/>
                </a:lnTo>
                <a:lnTo>
                  <a:pt x="2838" y="0"/>
                </a:lnTo>
                <a:cubicBezTo>
                  <a:pt x="2852" y="0"/>
                  <a:pt x="2864" y="12"/>
                  <a:pt x="2864" y="26"/>
                </a:cubicBezTo>
                <a:lnTo>
                  <a:pt x="2864" y="26"/>
                </a:lnTo>
                <a:cubicBezTo>
                  <a:pt x="2864" y="40"/>
                  <a:pt x="2852" y="51"/>
                  <a:pt x="2838" y="51"/>
                </a:cubicBezTo>
                <a:close/>
              </a:path>
            </a:pathLst>
          </a:custGeom>
          <a:solidFill>
            <a:schemeClr val="accent1"/>
          </a:solidFill>
          <a:ln>
            <a:noFill/>
          </a:ln>
          <a:effectLst/>
        </p:spPr>
        <p:txBody>
          <a:bodyPr wrap="none" anchor="ctr"/>
          <a:lstStyle/>
          <a:p>
            <a:endParaRPr lang="en-US" sz="3265"/>
          </a:p>
        </p:txBody>
      </p:sp>
      <p:sp>
        <p:nvSpPr>
          <p:cNvPr id="24" name="Freeform 323">
            <a:extLst>
              <a:ext uri="{FF2B5EF4-FFF2-40B4-BE49-F238E27FC236}">
                <a16:creationId xmlns:a16="http://schemas.microsoft.com/office/drawing/2014/main" id="{9E9DE80E-7F4D-0B43-99B8-06C5099D10ED}"/>
              </a:ext>
            </a:extLst>
          </p:cNvPr>
          <p:cNvSpPr>
            <a:spLocks noChangeArrowheads="1"/>
          </p:cNvSpPr>
          <p:nvPr/>
        </p:nvSpPr>
        <p:spPr bwMode="auto">
          <a:xfrm>
            <a:off x="2588323" y="5072045"/>
            <a:ext cx="1109712" cy="45720"/>
          </a:xfrm>
          <a:custGeom>
            <a:avLst/>
            <a:gdLst>
              <a:gd name="T0" fmla="*/ 25 w 1780"/>
              <a:gd name="T1" fmla="*/ 51 h 52"/>
              <a:gd name="T2" fmla="*/ 0 w 1780"/>
              <a:gd name="T3" fmla="*/ 26 h 52"/>
              <a:gd name="T4" fmla="*/ 25 w 1780"/>
              <a:gd name="T5" fmla="*/ 0 h 52"/>
              <a:gd name="T6" fmla="*/ 147 w 1780"/>
              <a:gd name="T7" fmla="*/ 0 h 52"/>
              <a:gd name="T8" fmla="*/ 173 w 1780"/>
              <a:gd name="T9" fmla="*/ 26 h 52"/>
              <a:gd name="T10" fmla="*/ 392 w 1780"/>
              <a:gd name="T11" fmla="*/ 51 h 52"/>
              <a:gd name="T12" fmla="*/ 269 w 1780"/>
              <a:gd name="T13" fmla="*/ 51 h 52"/>
              <a:gd name="T14" fmla="*/ 245 w 1780"/>
              <a:gd name="T15" fmla="*/ 26 h 52"/>
              <a:gd name="T16" fmla="*/ 392 w 1780"/>
              <a:gd name="T17" fmla="*/ 0 h 52"/>
              <a:gd name="T18" fmla="*/ 418 w 1780"/>
              <a:gd name="T19" fmla="*/ 26 h 52"/>
              <a:gd name="T20" fmla="*/ 392 w 1780"/>
              <a:gd name="T21" fmla="*/ 51 h 52"/>
              <a:gd name="T22" fmla="*/ 514 w 1780"/>
              <a:gd name="T23" fmla="*/ 51 h 52"/>
              <a:gd name="T24" fmla="*/ 489 w 1780"/>
              <a:gd name="T25" fmla="*/ 26 h 52"/>
              <a:gd name="T26" fmla="*/ 514 w 1780"/>
              <a:gd name="T27" fmla="*/ 0 h 52"/>
              <a:gd name="T28" fmla="*/ 636 w 1780"/>
              <a:gd name="T29" fmla="*/ 0 h 52"/>
              <a:gd name="T30" fmla="*/ 662 w 1780"/>
              <a:gd name="T31" fmla="*/ 26 h 52"/>
              <a:gd name="T32" fmla="*/ 881 w 1780"/>
              <a:gd name="T33" fmla="*/ 51 h 52"/>
              <a:gd name="T34" fmla="*/ 759 w 1780"/>
              <a:gd name="T35" fmla="*/ 51 h 52"/>
              <a:gd name="T36" fmla="*/ 734 w 1780"/>
              <a:gd name="T37" fmla="*/ 26 h 52"/>
              <a:gd name="T38" fmla="*/ 881 w 1780"/>
              <a:gd name="T39" fmla="*/ 0 h 52"/>
              <a:gd name="T40" fmla="*/ 907 w 1780"/>
              <a:gd name="T41" fmla="*/ 26 h 52"/>
              <a:gd name="T42" fmla="*/ 881 w 1780"/>
              <a:gd name="T43" fmla="*/ 51 h 52"/>
              <a:gd name="T44" fmla="*/ 1003 w 1780"/>
              <a:gd name="T45" fmla="*/ 51 h 52"/>
              <a:gd name="T46" fmla="*/ 978 w 1780"/>
              <a:gd name="T47" fmla="*/ 26 h 52"/>
              <a:gd name="T48" fmla="*/ 1003 w 1780"/>
              <a:gd name="T49" fmla="*/ 0 h 52"/>
              <a:gd name="T50" fmla="*/ 1126 w 1780"/>
              <a:gd name="T51" fmla="*/ 0 h 52"/>
              <a:gd name="T52" fmla="*/ 1151 w 1780"/>
              <a:gd name="T53" fmla="*/ 26 h 52"/>
              <a:gd name="T54" fmla="*/ 1370 w 1780"/>
              <a:gd name="T55" fmla="*/ 51 h 52"/>
              <a:gd name="T56" fmla="*/ 1248 w 1780"/>
              <a:gd name="T57" fmla="*/ 51 h 52"/>
              <a:gd name="T58" fmla="*/ 1223 w 1780"/>
              <a:gd name="T59" fmla="*/ 26 h 52"/>
              <a:gd name="T60" fmla="*/ 1370 w 1780"/>
              <a:gd name="T61" fmla="*/ 0 h 52"/>
              <a:gd name="T62" fmla="*/ 1396 w 1780"/>
              <a:gd name="T63" fmla="*/ 26 h 52"/>
              <a:gd name="T64" fmla="*/ 1370 w 1780"/>
              <a:gd name="T65" fmla="*/ 51 h 52"/>
              <a:gd name="T66" fmla="*/ 1493 w 1780"/>
              <a:gd name="T67" fmla="*/ 51 h 52"/>
              <a:gd name="T68" fmla="*/ 1468 w 1780"/>
              <a:gd name="T69" fmla="*/ 26 h 52"/>
              <a:gd name="T70" fmla="*/ 1493 w 1780"/>
              <a:gd name="T71" fmla="*/ 0 h 52"/>
              <a:gd name="T72" fmla="*/ 1615 w 1780"/>
              <a:gd name="T73" fmla="*/ 0 h 52"/>
              <a:gd name="T74" fmla="*/ 1641 w 1780"/>
              <a:gd name="T75" fmla="*/ 26 h 52"/>
              <a:gd name="T76" fmla="*/ 1754 w 1780"/>
              <a:gd name="T77" fmla="*/ 51 h 52"/>
              <a:gd name="T78" fmla="*/ 1737 w 1780"/>
              <a:gd name="T79" fmla="*/ 51 h 52"/>
              <a:gd name="T80" fmla="*/ 1712 w 1780"/>
              <a:gd name="T81" fmla="*/ 26 h 52"/>
              <a:gd name="T82" fmla="*/ 1754 w 1780"/>
              <a:gd name="T83" fmla="*/ 0 h 52"/>
              <a:gd name="T84" fmla="*/ 1779 w 1780"/>
              <a:gd name="T85" fmla="*/ 26 h 52"/>
              <a:gd name="T86" fmla="*/ 1754 w 1780"/>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0" h="52">
                <a:moveTo>
                  <a:pt x="147" y="51"/>
                </a:moveTo>
                <a:lnTo>
                  <a:pt x="25" y="51"/>
                </a:lnTo>
                <a:lnTo>
                  <a:pt x="25" y="51"/>
                </a:lnTo>
                <a:cubicBezTo>
                  <a:pt x="11" y="51"/>
                  <a:pt x="0" y="40"/>
                  <a:pt x="0" y="26"/>
                </a:cubicBezTo>
                <a:lnTo>
                  <a:pt x="0" y="26"/>
                </a:lnTo>
                <a:cubicBezTo>
                  <a:pt x="0" y="11"/>
                  <a:pt x="11" y="0"/>
                  <a:pt x="25" y="0"/>
                </a:cubicBezTo>
                <a:lnTo>
                  <a:pt x="147" y="0"/>
                </a:lnTo>
                <a:lnTo>
                  <a:pt x="147" y="0"/>
                </a:lnTo>
                <a:cubicBezTo>
                  <a:pt x="161" y="0"/>
                  <a:pt x="173" y="11"/>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1"/>
                  <a:pt x="255" y="0"/>
                  <a:pt x="269" y="0"/>
                </a:cubicBezTo>
                <a:lnTo>
                  <a:pt x="392" y="0"/>
                </a:lnTo>
                <a:lnTo>
                  <a:pt x="392" y="0"/>
                </a:lnTo>
                <a:cubicBezTo>
                  <a:pt x="406" y="0"/>
                  <a:pt x="418" y="11"/>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1"/>
                  <a:pt x="500" y="0"/>
                  <a:pt x="514" y="0"/>
                </a:cubicBezTo>
                <a:lnTo>
                  <a:pt x="636" y="0"/>
                </a:lnTo>
                <a:lnTo>
                  <a:pt x="636" y="0"/>
                </a:lnTo>
                <a:cubicBezTo>
                  <a:pt x="650" y="0"/>
                  <a:pt x="662" y="11"/>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1"/>
                  <a:pt x="745" y="0"/>
                  <a:pt x="759" y="0"/>
                </a:cubicBezTo>
                <a:lnTo>
                  <a:pt x="881" y="0"/>
                </a:lnTo>
                <a:lnTo>
                  <a:pt x="881" y="0"/>
                </a:lnTo>
                <a:cubicBezTo>
                  <a:pt x="895" y="0"/>
                  <a:pt x="907" y="11"/>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1"/>
                  <a:pt x="989" y="0"/>
                  <a:pt x="1003" y="0"/>
                </a:cubicBezTo>
                <a:lnTo>
                  <a:pt x="1126" y="0"/>
                </a:lnTo>
                <a:lnTo>
                  <a:pt x="1126" y="0"/>
                </a:lnTo>
                <a:cubicBezTo>
                  <a:pt x="1140" y="0"/>
                  <a:pt x="1151" y="11"/>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1"/>
                  <a:pt x="1234" y="0"/>
                  <a:pt x="1248" y="0"/>
                </a:cubicBezTo>
                <a:lnTo>
                  <a:pt x="1370" y="0"/>
                </a:lnTo>
                <a:lnTo>
                  <a:pt x="1370" y="0"/>
                </a:lnTo>
                <a:cubicBezTo>
                  <a:pt x="1384" y="0"/>
                  <a:pt x="1396" y="11"/>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1"/>
                  <a:pt x="1479" y="0"/>
                  <a:pt x="1493" y="0"/>
                </a:cubicBezTo>
                <a:lnTo>
                  <a:pt x="1615" y="0"/>
                </a:lnTo>
                <a:lnTo>
                  <a:pt x="1615" y="0"/>
                </a:lnTo>
                <a:cubicBezTo>
                  <a:pt x="1629" y="0"/>
                  <a:pt x="1641" y="11"/>
                  <a:pt x="1641" y="26"/>
                </a:cubicBezTo>
                <a:lnTo>
                  <a:pt x="1641" y="26"/>
                </a:lnTo>
                <a:cubicBezTo>
                  <a:pt x="1641" y="40"/>
                  <a:pt x="1629" y="51"/>
                  <a:pt x="1615" y="51"/>
                </a:cubicBezTo>
                <a:close/>
                <a:moveTo>
                  <a:pt x="1754" y="51"/>
                </a:moveTo>
                <a:lnTo>
                  <a:pt x="1737" y="51"/>
                </a:lnTo>
                <a:lnTo>
                  <a:pt x="1737" y="51"/>
                </a:lnTo>
                <a:cubicBezTo>
                  <a:pt x="1723" y="51"/>
                  <a:pt x="1712" y="40"/>
                  <a:pt x="1712" y="26"/>
                </a:cubicBezTo>
                <a:lnTo>
                  <a:pt x="1712" y="26"/>
                </a:lnTo>
                <a:cubicBezTo>
                  <a:pt x="1712" y="11"/>
                  <a:pt x="1723" y="0"/>
                  <a:pt x="1737" y="0"/>
                </a:cubicBezTo>
                <a:lnTo>
                  <a:pt x="1754" y="0"/>
                </a:lnTo>
                <a:lnTo>
                  <a:pt x="1754" y="0"/>
                </a:lnTo>
                <a:cubicBezTo>
                  <a:pt x="1768" y="0"/>
                  <a:pt x="1779" y="11"/>
                  <a:pt x="1779" y="26"/>
                </a:cubicBezTo>
                <a:lnTo>
                  <a:pt x="1779" y="26"/>
                </a:lnTo>
                <a:cubicBezTo>
                  <a:pt x="1779" y="40"/>
                  <a:pt x="1768" y="51"/>
                  <a:pt x="1754" y="51"/>
                </a:cubicBezTo>
                <a:close/>
              </a:path>
            </a:pathLst>
          </a:custGeom>
          <a:solidFill>
            <a:schemeClr val="accent4"/>
          </a:solidFill>
          <a:ln>
            <a:noFill/>
          </a:ln>
          <a:effectLst/>
        </p:spPr>
        <p:txBody>
          <a:bodyPr wrap="none" anchor="ctr"/>
          <a:lstStyle/>
          <a:p>
            <a:endParaRPr lang="en-US" sz="3265"/>
          </a:p>
        </p:txBody>
      </p:sp>
      <p:sp>
        <p:nvSpPr>
          <p:cNvPr id="6" name="TextBox 5">
            <a:extLst>
              <a:ext uri="{FF2B5EF4-FFF2-40B4-BE49-F238E27FC236}">
                <a16:creationId xmlns:a16="http://schemas.microsoft.com/office/drawing/2014/main" id="{83451BFB-C296-764C-9841-E71ED7442F31}"/>
              </a:ext>
            </a:extLst>
          </p:cNvPr>
          <p:cNvSpPr txBox="1"/>
          <p:nvPr/>
        </p:nvSpPr>
        <p:spPr>
          <a:xfrm>
            <a:off x="169295" y="2299853"/>
            <a:ext cx="2057400" cy="1631216"/>
          </a:xfrm>
          <a:prstGeom prst="rect">
            <a:avLst/>
          </a:prstGeom>
          <a:noFill/>
        </p:spPr>
        <p:txBody>
          <a:bodyPr wrap="square" rtlCol="0" anchor="t">
            <a:spAutoFit/>
          </a:bodyPr>
          <a:lstStyle/>
          <a:p>
            <a:pPr algn="r"/>
            <a:r>
              <a:rPr lang="en-US" sz="1000" spc="-15" dirty="0">
                <a:latin typeface="Poppins" panose="00000500000000000000" pitchFamily="2" charset="0"/>
                <a:ea typeface="Source Sans Pro" panose="020B0503030403020204" pitchFamily="34" charset="0"/>
                <a:cs typeface="Poppins" panose="00000500000000000000" pitchFamily="2" charset="0"/>
              </a:rPr>
              <a:t>Meets weekly with fellow to receive project updates and respond to any program questions and/</a:t>
            </a:r>
            <a:r>
              <a:rPr lang="en-US" sz="1000" spc="-15">
                <a:latin typeface="Poppins" panose="00000500000000000000" pitchFamily="2" charset="0"/>
                <a:ea typeface="Source Sans Pro" panose="020B0503030403020204" pitchFamily="34" charset="0"/>
                <a:cs typeface="Poppins" panose="00000500000000000000" pitchFamily="2" charset="0"/>
              </a:rPr>
              <a:t>or concerns; </a:t>
            </a:r>
            <a:r>
              <a:rPr lang="en-US" sz="1000" spc="-15" dirty="0">
                <a:latin typeface="Poppins" panose="00000500000000000000" pitchFamily="2" charset="0"/>
                <a:ea typeface="Source Sans Pro" panose="020B0503030403020204" pitchFamily="34" charset="0"/>
                <a:cs typeface="Poppins" panose="00000500000000000000" pitchFamily="2" charset="0"/>
              </a:rPr>
              <a:t>Meets monthly with both secondary mentors and fellows to review work plans; Performs final reviews and assessments of fellow’s work plans and deliverables</a:t>
            </a:r>
          </a:p>
        </p:txBody>
      </p:sp>
      <p:sp>
        <p:nvSpPr>
          <p:cNvPr id="7" name="TextBox 6">
            <a:extLst>
              <a:ext uri="{FF2B5EF4-FFF2-40B4-BE49-F238E27FC236}">
                <a16:creationId xmlns:a16="http://schemas.microsoft.com/office/drawing/2014/main" id="{042EF76B-D31A-9C4B-924F-245FD75399C4}"/>
              </a:ext>
            </a:extLst>
          </p:cNvPr>
          <p:cNvSpPr txBox="1"/>
          <p:nvPr/>
        </p:nvSpPr>
        <p:spPr>
          <a:xfrm>
            <a:off x="892508" y="1614123"/>
            <a:ext cx="1232389" cy="657872"/>
          </a:xfrm>
          <a:prstGeom prst="rect">
            <a:avLst/>
          </a:prstGeom>
          <a:noFill/>
        </p:spPr>
        <p:txBody>
          <a:bodyPr wrap="none" rtlCol="0" anchor="b">
            <a:spAutoFit/>
          </a:bodyPr>
          <a:lstStyle/>
          <a:p>
            <a:pPr algn="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Primary</a:t>
            </a:r>
            <a:b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b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Mentor</a:t>
            </a:r>
          </a:p>
        </p:txBody>
      </p:sp>
      <p:sp>
        <p:nvSpPr>
          <p:cNvPr id="8" name="TextBox 7">
            <a:extLst>
              <a:ext uri="{FF2B5EF4-FFF2-40B4-BE49-F238E27FC236}">
                <a16:creationId xmlns:a16="http://schemas.microsoft.com/office/drawing/2014/main" id="{42C14894-052E-CB44-A7F8-771F12EAAD17}"/>
              </a:ext>
            </a:extLst>
          </p:cNvPr>
          <p:cNvSpPr txBox="1"/>
          <p:nvPr/>
        </p:nvSpPr>
        <p:spPr>
          <a:xfrm>
            <a:off x="169295" y="4757944"/>
            <a:ext cx="2057400" cy="1323439"/>
          </a:xfrm>
          <a:prstGeom prst="rect">
            <a:avLst/>
          </a:prstGeom>
          <a:noFill/>
        </p:spPr>
        <p:txBody>
          <a:bodyPr wrap="square" rtlCol="0" anchor="t">
            <a:spAutoFit/>
          </a:bodyPr>
          <a:lstStyle/>
          <a:p>
            <a:pPr algn="r"/>
            <a:r>
              <a:rPr lang="en-US" sz="1000" spc="-15" dirty="0">
                <a:latin typeface="Poppins" panose="00000500000000000000" pitchFamily="2" charset="0"/>
                <a:ea typeface="Source Sans Pro" panose="020B0503030403020204" pitchFamily="34" charset="0"/>
                <a:cs typeface="Poppins" panose="00000500000000000000" pitchFamily="2" charset="0"/>
              </a:rPr>
              <a:t>Meets weekly with fellow to scope projects and prioritize tasks. Provides technical assistance to advance completion of tasks; Performs preliminary reviews and assessments of work plans and deliverables</a:t>
            </a:r>
          </a:p>
        </p:txBody>
      </p:sp>
      <p:sp>
        <p:nvSpPr>
          <p:cNvPr id="9" name="TextBox 8">
            <a:extLst>
              <a:ext uri="{FF2B5EF4-FFF2-40B4-BE49-F238E27FC236}">
                <a16:creationId xmlns:a16="http://schemas.microsoft.com/office/drawing/2014/main" id="{5646CAFA-67CE-174F-BF0F-3CCD9870F810}"/>
              </a:ext>
            </a:extLst>
          </p:cNvPr>
          <p:cNvSpPr txBox="1"/>
          <p:nvPr/>
        </p:nvSpPr>
        <p:spPr>
          <a:xfrm>
            <a:off x="601308" y="4129365"/>
            <a:ext cx="1595629" cy="657872"/>
          </a:xfrm>
          <a:prstGeom prst="rect">
            <a:avLst/>
          </a:prstGeom>
          <a:noFill/>
        </p:spPr>
        <p:txBody>
          <a:bodyPr wrap="none" rtlCol="0" anchor="b">
            <a:spAutoFit/>
          </a:bodyPr>
          <a:lstStyle/>
          <a:p>
            <a:pPr algn="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Secondary</a:t>
            </a:r>
            <a:b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b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Mentor</a:t>
            </a:r>
          </a:p>
        </p:txBody>
      </p:sp>
      <p:sp>
        <p:nvSpPr>
          <p:cNvPr id="10" name="TextBox 9">
            <a:extLst>
              <a:ext uri="{FF2B5EF4-FFF2-40B4-BE49-F238E27FC236}">
                <a16:creationId xmlns:a16="http://schemas.microsoft.com/office/drawing/2014/main" id="{EC33CD39-A5A8-D04D-84A6-33D0AB17C6C4}"/>
              </a:ext>
            </a:extLst>
          </p:cNvPr>
          <p:cNvSpPr txBox="1"/>
          <p:nvPr/>
        </p:nvSpPr>
        <p:spPr>
          <a:xfrm>
            <a:off x="9941498" y="2299853"/>
            <a:ext cx="2057400" cy="1477328"/>
          </a:xfrm>
          <a:prstGeom prst="rect">
            <a:avLst/>
          </a:prstGeom>
          <a:noFill/>
        </p:spPr>
        <p:txBody>
          <a:bodyPr wrap="square" rtlCol="0" anchor="t">
            <a:spAutoFit/>
          </a:bodyPr>
          <a:lstStyle/>
          <a:p>
            <a:r>
              <a:rPr lang="en-US" sz="1000" spc="-15" dirty="0">
                <a:latin typeface="Poppins" panose="00000500000000000000" pitchFamily="2" charset="0"/>
                <a:ea typeface="Source Sans Pro" panose="020B0503030403020204" pitchFamily="34" charset="0"/>
                <a:cs typeface="Poppins" panose="00000500000000000000" pitchFamily="2" charset="0"/>
              </a:rPr>
              <a:t>Meet regularly with primary and secondary mentors to develop work plans and identify, prioritize tasks; Work with other CCDPH staff, and partners to implement tasks; Present final deliverables at staff meetings and professional  conferences</a:t>
            </a:r>
          </a:p>
        </p:txBody>
      </p:sp>
      <p:sp>
        <p:nvSpPr>
          <p:cNvPr id="11" name="TextBox 10">
            <a:extLst>
              <a:ext uri="{FF2B5EF4-FFF2-40B4-BE49-F238E27FC236}">
                <a16:creationId xmlns:a16="http://schemas.microsoft.com/office/drawing/2014/main" id="{F0A63207-E5D3-F544-871B-D254032A63CD}"/>
              </a:ext>
            </a:extLst>
          </p:cNvPr>
          <p:cNvSpPr txBox="1"/>
          <p:nvPr/>
        </p:nvSpPr>
        <p:spPr>
          <a:xfrm>
            <a:off x="9938586" y="1614123"/>
            <a:ext cx="1150636" cy="657872"/>
          </a:xfrm>
          <a:prstGeom prst="rect">
            <a:avLst/>
          </a:prstGeom>
          <a:noFill/>
        </p:spPr>
        <p:txBody>
          <a:bodyPr wrap="none" rtlCol="0" anchor="b">
            <a:spAutoFit/>
          </a:bodyPr>
          <a:lstStyle/>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All</a:t>
            </a:r>
          </a:p>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Fellows</a:t>
            </a:r>
          </a:p>
        </p:txBody>
      </p:sp>
      <p:sp>
        <p:nvSpPr>
          <p:cNvPr id="12" name="TextBox 11">
            <a:extLst>
              <a:ext uri="{FF2B5EF4-FFF2-40B4-BE49-F238E27FC236}">
                <a16:creationId xmlns:a16="http://schemas.microsoft.com/office/drawing/2014/main" id="{C3557B73-27BB-E04B-A6BD-AFC4993AFEA8}"/>
              </a:ext>
            </a:extLst>
          </p:cNvPr>
          <p:cNvSpPr txBox="1"/>
          <p:nvPr/>
        </p:nvSpPr>
        <p:spPr>
          <a:xfrm>
            <a:off x="9947399" y="4757944"/>
            <a:ext cx="2057400" cy="1631216"/>
          </a:xfrm>
          <a:prstGeom prst="rect">
            <a:avLst/>
          </a:prstGeom>
          <a:noFill/>
        </p:spPr>
        <p:txBody>
          <a:bodyPr wrap="square" rtlCol="0" anchor="t">
            <a:spAutoFit/>
          </a:bodyPr>
          <a:lstStyle/>
          <a:p>
            <a:r>
              <a:rPr lang="en-US" sz="1000" spc="-15" dirty="0">
                <a:latin typeface="Poppins" panose="00000500000000000000" pitchFamily="2" charset="0"/>
                <a:ea typeface="Source Sans Pro" panose="020B0503030403020204" pitchFamily="34" charset="0"/>
                <a:cs typeface="Poppins" panose="00000500000000000000" pitchFamily="2" charset="0"/>
              </a:rPr>
              <a:t>Communicate as needed with 1</a:t>
            </a:r>
            <a:r>
              <a:rPr lang="en-US" sz="1000" spc="-15" baseline="30000" dirty="0">
                <a:latin typeface="Poppins" panose="00000500000000000000" pitchFamily="2" charset="0"/>
                <a:ea typeface="Source Sans Pro" panose="020B0503030403020204" pitchFamily="34" charset="0"/>
                <a:cs typeface="Poppins" panose="00000500000000000000" pitchFamily="2" charset="0"/>
              </a:rPr>
              <a:t>st</a:t>
            </a:r>
            <a:r>
              <a:rPr lang="en-US" sz="1000" spc="-15" dirty="0">
                <a:latin typeface="Poppins" panose="00000500000000000000" pitchFamily="2" charset="0"/>
                <a:ea typeface="Source Sans Pro" panose="020B0503030403020204" pitchFamily="34" charset="0"/>
                <a:cs typeface="Poppins" panose="00000500000000000000" pitchFamily="2" charset="0"/>
              </a:rPr>
              <a:t> year fellows to provide general assistance in navigating CSTE AEF program within CCDPH’s Epi Unit; Identify ways to improve implementation of CSTE AEF program within CCDPH to benefit both current and future cohorts</a:t>
            </a:r>
          </a:p>
        </p:txBody>
      </p:sp>
      <p:sp>
        <p:nvSpPr>
          <p:cNvPr id="13" name="TextBox 12">
            <a:extLst>
              <a:ext uri="{FF2B5EF4-FFF2-40B4-BE49-F238E27FC236}">
                <a16:creationId xmlns:a16="http://schemas.microsoft.com/office/drawing/2014/main" id="{88DCEA9F-B37E-3C4C-9185-EC08F16FD6EF}"/>
              </a:ext>
            </a:extLst>
          </p:cNvPr>
          <p:cNvSpPr txBox="1"/>
          <p:nvPr/>
        </p:nvSpPr>
        <p:spPr>
          <a:xfrm>
            <a:off x="9944487" y="4129365"/>
            <a:ext cx="1694695" cy="657872"/>
          </a:xfrm>
          <a:prstGeom prst="rect">
            <a:avLst/>
          </a:prstGeom>
          <a:noFill/>
        </p:spPr>
        <p:txBody>
          <a:bodyPr wrap="none" rtlCol="0" anchor="b">
            <a:spAutoFit/>
          </a:bodyPr>
          <a:lstStyle/>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Graduating</a:t>
            </a:r>
          </a:p>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Fellows</a:t>
            </a:r>
          </a:p>
        </p:txBody>
      </p:sp>
      <p:sp>
        <p:nvSpPr>
          <p:cNvPr id="2" name="TextBox 1">
            <a:extLst>
              <a:ext uri="{FF2B5EF4-FFF2-40B4-BE49-F238E27FC236}">
                <a16:creationId xmlns:a16="http://schemas.microsoft.com/office/drawing/2014/main" id="{5A4DDAC7-885C-1EAC-B280-66552554E8F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CSTE AEF program ROLES WITHIN CCDPH’S EPI UNIT</a:t>
            </a:r>
          </a:p>
        </p:txBody>
      </p:sp>
      <p:sp>
        <p:nvSpPr>
          <p:cNvPr id="3" name="TextBox 2">
            <a:extLst>
              <a:ext uri="{FF2B5EF4-FFF2-40B4-BE49-F238E27FC236}">
                <a16:creationId xmlns:a16="http://schemas.microsoft.com/office/drawing/2014/main" id="{500825B3-CF3A-D5F5-3F90-DC8AC231070C}"/>
              </a:ext>
            </a:extLst>
          </p:cNvPr>
          <p:cNvSpPr txBox="1"/>
          <p:nvPr/>
        </p:nvSpPr>
        <p:spPr>
          <a:xfrm>
            <a:off x="0" y="877984"/>
            <a:ext cx="12192000" cy="348172"/>
          </a:xfrm>
          <a:prstGeom prst="rect">
            <a:avLst/>
          </a:prstGeom>
          <a:noFill/>
        </p:spPr>
        <p:txBody>
          <a:bodyPr wrap="square" rtlCol="0">
            <a:spAutoFit/>
          </a:bodyPr>
          <a:lstStyle/>
          <a:p>
            <a:pPr lvl="0" algn="ctr">
              <a:lnSpc>
                <a:spcPts val="2100"/>
              </a:lnSpc>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CSTE AEF program as implemented in the Epidemiology Unit is organized into multiple, overlapping roles and responsibilities.</a:t>
            </a:r>
          </a:p>
        </p:txBody>
      </p:sp>
      <p:sp>
        <p:nvSpPr>
          <p:cNvPr id="26" name="Freeform 321">
            <a:extLst>
              <a:ext uri="{FF2B5EF4-FFF2-40B4-BE49-F238E27FC236}">
                <a16:creationId xmlns:a16="http://schemas.microsoft.com/office/drawing/2014/main" id="{DDB90D85-D1D6-D537-C2A8-53BB87E09293}"/>
              </a:ext>
            </a:extLst>
          </p:cNvPr>
          <p:cNvSpPr>
            <a:spLocks noChangeArrowheads="1"/>
          </p:cNvSpPr>
          <p:nvPr/>
        </p:nvSpPr>
        <p:spPr bwMode="auto">
          <a:xfrm>
            <a:off x="8491335" y="2654182"/>
            <a:ext cx="1106424" cy="45720"/>
          </a:xfrm>
          <a:custGeom>
            <a:avLst/>
            <a:gdLst>
              <a:gd name="T0" fmla="*/ 25 w 2865"/>
              <a:gd name="T1" fmla="*/ 51 h 52"/>
              <a:gd name="T2" fmla="*/ 25 w 2865"/>
              <a:gd name="T3" fmla="*/ 0 h 52"/>
              <a:gd name="T4" fmla="*/ 173 w 2865"/>
              <a:gd name="T5" fmla="*/ 26 h 52"/>
              <a:gd name="T6" fmla="*/ 392 w 2865"/>
              <a:gd name="T7" fmla="*/ 51 h 52"/>
              <a:gd name="T8" fmla="*/ 245 w 2865"/>
              <a:gd name="T9" fmla="*/ 26 h 52"/>
              <a:gd name="T10" fmla="*/ 392 w 2865"/>
              <a:gd name="T11" fmla="*/ 0 h 52"/>
              <a:gd name="T12" fmla="*/ 418 w 2865"/>
              <a:gd name="T13" fmla="*/ 26 h 52"/>
              <a:gd name="T14" fmla="*/ 514 w 2865"/>
              <a:gd name="T15" fmla="*/ 51 h 52"/>
              <a:gd name="T16" fmla="*/ 489 w 2865"/>
              <a:gd name="T17" fmla="*/ 26 h 52"/>
              <a:gd name="T18" fmla="*/ 636 w 2865"/>
              <a:gd name="T19" fmla="*/ 0 h 52"/>
              <a:gd name="T20" fmla="*/ 636 w 2865"/>
              <a:gd name="T21" fmla="*/ 51 h 52"/>
              <a:gd name="T22" fmla="*/ 759 w 2865"/>
              <a:gd name="T23" fmla="*/ 51 h 52"/>
              <a:gd name="T24" fmla="*/ 759 w 2865"/>
              <a:gd name="T25" fmla="*/ 0 h 52"/>
              <a:gd name="T26" fmla="*/ 907 w 2865"/>
              <a:gd name="T27" fmla="*/ 26 h 52"/>
              <a:gd name="T28" fmla="*/ 1126 w 2865"/>
              <a:gd name="T29" fmla="*/ 51 h 52"/>
              <a:gd name="T30" fmla="*/ 978 w 2865"/>
              <a:gd name="T31" fmla="*/ 26 h 52"/>
              <a:gd name="T32" fmla="*/ 1126 w 2865"/>
              <a:gd name="T33" fmla="*/ 0 h 52"/>
              <a:gd name="T34" fmla="*/ 1151 w 2865"/>
              <a:gd name="T35" fmla="*/ 26 h 52"/>
              <a:gd name="T36" fmla="*/ 1248 w 2865"/>
              <a:gd name="T37" fmla="*/ 51 h 52"/>
              <a:gd name="T38" fmla="*/ 1223 w 2865"/>
              <a:gd name="T39" fmla="*/ 26 h 52"/>
              <a:gd name="T40" fmla="*/ 1370 w 2865"/>
              <a:gd name="T41" fmla="*/ 0 h 52"/>
              <a:gd name="T42" fmla="*/ 1370 w 2865"/>
              <a:gd name="T43" fmla="*/ 51 h 52"/>
              <a:gd name="T44" fmla="*/ 1493 w 2865"/>
              <a:gd name="T45" fmla="*/ 51 h 52"/>
              <a:gd name="T46" fmla="*/ 1493 w 2865"/>
              <a:gd name="T47" fmla="*/ 0 h 52"/>
              <a:gd name="T48" fmla="*/ 1641 w 2865"/>
              <a:gd name="T49" fmla="*/ 26 h 52"/>
              <a:gd name="T50" fmla="*/ 1860 w 2865"/>
              <a:gd name="T51" fmla="*/ 51 h 52"/>
              <a:gd name="T52" fmla="*/ 1712 w 2865"/>
              <a:gd name="T53" fmla="*/ 26 h 52"/>
              <a:gd name="T54" fmla="*/ 1860 w 2865"/>
              <a:gd name="T55" fmla="*/ 0 h 52"/>
              <a:gd name="T56" fmla="*/ 1885 w 2865"/>
              <a:gd name="T57" fmla="*/ 26 h 52"/>
              <a:gd name="T58" fmla="*/ 1982 w 2865"/>
              <a:gd name="T59" fmla="*/ 51 h 52"/>
              <a:gd name="T60" fmla="*/ 1957 w 2865"/>
              <a:gd name="T61" fmla="*/ 26 h 52"/>
              <a:gd name="T62" fmla="*/ 2104 w 2865"/>
              <a:gd name="T63" fmla="*/ 0 h 52"/>
              <a:gd name="T64" fmla="*/ 2104 w 2865"/>
              <a:gd name="T65" fmla="*/ 51 h 52"/>
              <a:gd name="T66" fmla="*/ 2227 w 2865"/>
              <a:gd name="T67" fmla="*/ 51 h 52"/>
              <a:gd name="T68" fmla="*/ 2227 w 2865"/>
              <a:gd name="T69" fmla="*/ 0 h 52"/>
              <a:gd name="T70" fmla="*/ 2375 w 2865"/>
              <a:gd name="T71" fmla="*/ 26 h 52"/>
              <a:gd name="T72" fmla="*/ 2594 w 2865"/>
              <a:gd name="T73" fmla="*/ 51 h 52"/>
              <a:gd name="T74" fmla="*/ 2446 w 2865"/>
              <a:gd name="T75" fmla="*/ 26 h 52"/>
              <a:gd name="T76" fmla="*/ 2594 w 2865"/>
              <a:gd name="T77" fmla="*/ 0 h 52"/>
              <a:gd name="T78" fmla="*/ 2619 w 2865"/>
              <a:gd name="T79" fmla="*/ 26 h 52"/>
              <a:gd name="T80" fmla="*/ 2716 w 2865"/>
              <a:gd name="T81" fmla="*/ 51 h 52"/>
              <a:gd name="T82" fmla="*/ 2691 w 2865"/>
              <a:gd name="T83" fmla="*/ 26 h 52"/>
              <a:gd name="T84" fmla="*/ 2838 w 2865"/>
              <a:gd name="T85" fmla="*/ 0 h 52"/>
              <a:gd name="T86" fmla="*/ 2838 w 2865"/>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5" h="52">
                <a:moveTo>
                  <a:pt x="147" y="51"/>
                </a:moveTo>
                <a:lnTo>
                  <a:pt x="25" y="51"/>
                </a:lnTo>
                <a:lnTo>
                  <a:pt x="25" y="51"/>
                </a:lnTo>
                <a:cubicBezTo>
                  <a:pt x="11" y="51"/>
                  <a:pt x="0" y="40"/>
                  <a:pt x="0" y="26"/>
                </a:cubicBezTo>
                <a:lnTo>
                  <a:pt x="0" y="26"/>
                </a:lnTo>
                <a:cubicBezTo>
                  <a:pt x="0" y="12"/>
                  <a:pt x="11" y="0"/>
                  <a:pt x="25" y="0"/>
                </a:cubicBezTo>
                <a:lnTo>
                  <a:pt x="147" y="0"/>
                </a:lnTo>
                <a:lnTo>
                  <a:pt x="147" y="0"/>
                </a:lnTo>
                <a:cubicBezTo>
                  <a:pt x="161" y="0"/>
                  <a:pt x="173" y="12"/>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2"/>
                  <a:pt x="255" y="0"/>
                  <a:pt x="269" y="0"/>
                </a:cubicBezTo>
                <a:lnTo>
                  <a:pt x="392" y="0"/>
                </a:lnTo>
                <a:lnTo>
                  <a:pt x="392" y="0"/>
                </a:lnTo>
                <a:cubicBezTo>
                  <a:pt x="406" y="0"/>
                  <a:pt x="418" y="12"/>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2"/>
                  <a:pt x="500" y="0"/>
                  <a:pt x="514" y="0"/>
                </a:cubicBezTo>
                <a:lnTo>
                  <a:pt x="636" y="0"/>
                </a:lnTo>
                <a:lnTo>
                  <a:pt x="636" y="0"/>
                </a:lnTo>
                <a:cubicBezTo>
                  <a:pt x="650" y="0"/>
                  <a:pt x="662" y="12"/>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2"/>
                  <a:pt x="745" y="0"/>
                  <a:pt x="759" y="0"/>
                </a:cubicBezTo>
                <a:lnTo>
                  <a:pt x="881" y="0"/>
                </a:lnTo>
                <a:lnTo>
                  <a:pt x="881" y="0"/>
                </a:lnTo>
                <a:cubicBezTo>
                  <a:pt x="895" y="0"/>
                  <a:pt x="907" y="12"/>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2"/>
                  <a:pt x="989" y="0"/>
                  <a:pt x="1003" y="0"/>
                </a:cubicBezTo>
                <a:lnTo>
                  <a:pt x="1126" y="0"/>
                </a:lnTo>
                <a:lnTo>
                  <a:pt x="1126" y="0"/>
                </a:lnTo>
                <a:cubicBezTo>
                  <a:pt x="1140" y="0"/>
                  <a:pt x="1151" y="12"/>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2"/>
                  <a:pt x="1234" y="0"/>
                  <a:pt x="1248" y="0"/>
                </a:cubicBezTo>
                <a:lnTo>
                  <a:pt x="1370" y="0"/>
                </a:lnTo>
                <a:lnTo>
                  <a:pt x="1370" y="0"/>
                </a:lnTo>
                <a:cubicBezTo>
                  <a:pt x="1384" y="0"/>
                  <a:pt x="1396" y="12"/>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2"/>
                  <a:pt x="1479" y="0"/>
                  <a:pt x="1493" y="0"/>
                </a:cubicBezTo>
                <a:lnTo>
                  <a:pt x="1615" y="0"/>
                </a:lnTo>
                <a:lnTo>
                  <a:pt x="1615" y="0"/>
                </a:lnTo>
                <a:cubicBezTo>
                  <a:pt x="1629" y="0"/>
                  <a:pt x="1641" y="12"/>
                  <a:pt x="1641" y="26"/>
                </a:cubicBezTo>
                <a:lnTo>
                  <a:pt x="1641" y="26"/>
                </a:lnTo>
                <a:cubicBezTo>
                  <a:pt x="1641" y="40"/>
                  <a:pt x="1629" y="51"/>
                  <a:pt x="1615" y="51"/>
                </a:cubicBezTo>
                <a:close/>
                <a:moveTo>
                  <a:pt x="1860" y="51"/>
                </a:moveTo>
                <a:lnTo>
                  <a:pt x="1737" y="51"/>
                </a:lnTo>
                <a:lnTo>
                  <a:pt x="1737" y="51"/>
                </a:lnTo>
                <a:cubicBezTo>
                  <a:pt x="1723" y="51"/>
                  <a:pt x="1712" y="40"/>
                  <a:pt x="1712" y="26"/>
                </a:cubicBezTo>
                <a:lnTo>
                  <a:pt x="1712" y="26"/>
                </a:lnTo>
                <a:cubicBezTo>
                  <a:pt x="1712" y="12"/>
                  <a:pt x="1723" y="0"/>
                  <a:pt x="1737" y="0"/>
                </a:cubicBezTo>
                <a:lnTo>
                  <a:pt x="1860" y="0"/>
                </a:lnTo>
                <a:lnTo>
                  <a:pt x="1860" y="0"/>
                </a:lnTo>
                <a:cubicBezTo>
                  <a:pt x="1874" y="0"/>
                  <a:pt x="1885" y="12"/>
                  <a:pt x="1885" y="26"/>
                </a:cubicBezTo>
                <a:lnTo>
                  <a:pt x="1885" y="26"/>
                </a:lnTo>
                <a:cubicBezTo>
                  <a:pt x="1885" y="40"/>
                  <a:pt x="1874" y="51"/>
                  <a:pt x="1860" y="51"/>
                </a:cubicBezTo>
                <a:close/>
                <a:moveTo>
                  <a:pt x="2104" y="51"/>
                </a:moveTo>
                <a:lnTo>
                  <a:pt x="1982" y="51"/>
                </a:lnTo>
                <a:lnTo>
                  <a:pt x="1982" y="51"/>
                </a:lnTo>
                <a:cubicBezTo>
                  <a:pt x="1968" y="51"/>
                  <a:pt x="1957" y="40"/>
                  <a:pt x="1957" y="26"/>
                </a:cubicBezTo>
                <a:lnTo>
                  <a:pt x="1957" y="26"/>
                </a:lnTo>
                <a:cubicBezTo>
                  <a:pt x="1957" y="12"/>
                  <a:pt x="1968" y="0"/>
                  <a:pt x="1982" y="0"/>
                </a:cubicBezTo>
                <a:lnTo>
                  <a:pt x="2104" y="0"/>
                </a:lnTo>
                <a:lnTo>
                  <a:pt x="2104" y="0"/>
                </a:lnTo>
                <a:cubicBezTo>
                  <a:pt x="2118" y="0"/>
                  <a:pt x="2130" y="12"/>
                  <a:pt x="2130" y="26"/>
                </a:cubicBezTo>
                <a:lnTo>
                  <a:pt x="2130" y="26"/>
                </a:lnTo>
                <a:cubicBezTo>
                  <a:pt x="2130" y="40"/>
                  <a:pt x="2118" y="51"/>
                  <a:pt x="2104" y="51"/>
                </a:cubicBezTo>
                <a:close/>
                <a:moveTo>
                  <a:pt x="2349" y="51"/>
                </a:moveTo>
                <a:lnTo>
                  <a:pt x="2227" y="51"/>
                </a:lnTo>
                <a:lnTo>
                  <a:pt x="2227" y="51"/>
                </a:lnTo>
                <a:cubicBezTo>
                  <a:pt x="2212" y="51"/>
                  <a:pt x="2201" y="40"/>
                  <a:pt x="2201" y="26"/>
                </a:cubicBezTo>
                <a:lnTo>
                  <a:pt x="2201" y="26"/>
                </a:lnTo>
                <a:cubicBezTo>
                  <a:pt x="2201" y="12"/>
                  <a:pt x="2212" y="0"/>
                  <a:pt x="2227" y="0"/>
                </a:cubicBezTo>
                <a:lnTo>
                  <a:pt x="2349" y="0"/>
                </a:lnTo>
                <a:lnTo>
                  <a:pt x="2349" y="0"/>
                </a:lnTo>
                <a:cubicBezTo>
                  <a:pt x="2363" y="0"/>
                  <a:pt x="2375" y="12"/>
                  <a:pt x="2375" y="26"/>
                </a:cubicBezTo>
                <a:lnTo>
                  <a:pt x="2375" y="26"/>
                </a:lnTo>
                <a:cubicBezTo>
                  <a:pt x="2375" y="40"/>
                  <a:pt x="2363" y="51"/>
                  <a:pt x="2349" y="51"/>
                </a:cubicBezTo>
                <a:close/>
                <a:moveTo>
                  <a:pt x="2594" y="51"/>
                </a:moveTo>
                <a:lnTo>
                  <a:pt x="2471" y="51"/>
                </a:lnTo>
                <a:lnTo>
                  <a:pt x="2471" y="51"/>
                </a:lnTo>
                <a:cubicBezTo>
                  <a:pt x="2457" y="51"/>
                  <a:pt x="2446" y="40"/>
                  <a:pt x="2446" y="26"/>
                </a:cubicBezTo>
                <a:lnTo>
                  <a:pt x="2446" y="26"/>
                </a:lnTo>
                <a:cubicBezTo>
                  <a:pt x="2446" y="12"/>
                  <a:pt x="2457" y="0"/>
                  <a:pt x="2471" y="0"/>
                </a:cubicBezTo>
                <a:lnTo>
                  <a:pt x="2594" y="0"/>
                </a:lnTo>
                <a:lnTo>
                  <a:pt x="2594" y="0"/>
                </a:lnTo>
                <a:cubicBezTo>
                  <a:pt x="2607" y="0"/>
                  <a:pt x="2619" y="12"/>
                  <a:pt x="2619" y="26"/>
                </a:cubicBezTo>
                <a:lnTo>
                  <a:pt x="2619" y="26"/>
                </a:lnTo>
                <a:cubicBezTo>
                  <a:pt x="2619" y="40"/>
                  <a:pt x="2607" y="51"/>
                  <a:pt x="2594" y="51"/>
                </a:cubicBezTo>
                <a:close/>
                <a:moveTo>
                  <a:pt x="2838" y="51"/>
                </a:moveTo>
                <a:lnTo>
                  <a:pt x="2716" y="51"/>
                </a:lnTo>
                <a:lnTo>
                  <a:pt x="2716" y="51"/>
                </a:lnTo>
                <a:cubicBezTo>
                  <a:pt x="2702" y="51"/>
                  <a:pt x="2691" y="40"/>
                  <a:pt x="2691" y="26"/>
                </a:cubicBezTo>
                <a:lnTo>
                  <a:pt x="2691" y="26"/>
                </a:lnTo>
                <a:cubicBezTo>
                  <a:pt x="2691" y="12"/>
                  <a:pt x="2702" y="0"/>
                  <a:pt x="2716" y="0"/>
                </a:cubicBezTo>
                <a:lnTo>
                  <a:pt x="2838" y="0"/>
                </a:lnTo>
                <a:lnTo>
                  <a:pt x="2838" y="0"/>
                </a:lnTo>
                <a:cubicBezTo>
                  <a:pt x="2852" y="0"/>
                  <a:pt x="2864" y="12"/>
                  <a:pt x="2864" y="26"/>
                </a:cubicBezTo>
                <a:lnTo>
                  <a:pt x="2864" y="26"/>
                </a:lnTo>
                <a:cubicBezTo>
                  <a:pt x="2864" y="40"/>
                  <a:pt x="2852" y="51"/>
                  <a:pt x="2838" y="51"/>
                </a:cubicBezTo>
                <a:close/>
              </a:path>
            </a:pathLst>
          </a:custGeom>
          <a:solidFill>
            <a:srgbClr val="EF4A23"/>
          </a:solidFill>
          <a:ln>
            <a:noFill/>
          </a:ln>
          <a:effectLst/>
        </p:spPr>
        <p:txBody>
          <a:bodyPr wrap="none" anchor="ctr"/>
          <a:lstStyle/>
          <a:p>
            <a:endParaRPr lang="en-US" sz="3265"/>
          </a:p>
        </p:txBody>
      </p:sp>
      <p:sp>
        <p:nvSpPr>
          <p:cNvPr id="27" name="Freeform 323">
            <a:extLst>
              <a:ext uri="{FF2B5EF4-FFF2-40B4-BE49-F238E27FC236}">
                <a16:creationId xmlns:a16="http://schemas.microsoft.com/office/drawing/2014/main" id="{E9937689-3DE6-A3CF-DBC1-37F507E3A65B}"/>
              </a:ext>
            </a:extLst>
          </p:cNvPr>
          <p:cNvSpPr>
            <a:spLocks noChangeArrowheads="1"/>
          </p:cNvSpPr>
          <p:nvPr/>
        </p:nvSpPr>
        <p:spPr bwMode="auto">
          <a:xfrm>
            <a:off x="8495918" y="5072045"/>
            <a:ext cx="1109712" cy="45720"/>
          </a:xfrm>
          <a:custGeom>
            <a:avLst/>
            <a:gdLst>
              <a:gd name="T0" fmla="*/ 25 w 1780"/>
              <a:gd name="T1" fmla="*/ 51 h 52"/>
              <a:gd name="T2" fmla="*/ 0 w 1780"/>
              <a:gd name="T3" fmla="*/ 26 h 52"/>
              <a:gd name="T4" fmla="*/ 25 w 1780"/>
              <a:gd name="T5" fmla="*/ 0 h 52"/>
              <a:gd name="T6" fmla="*/ 147 w 1780"/>
              <a:gd name="T7" fmla="*/ 0 h 52"/>
              <a:gd name="T8" fmla="*/ 173 w 1780"/>
              <a:gd name="T9" fmla="*/ 26 h 52"/>
              <a:gd name="T10" fmla="*/ 392 w 1780"/>
              <a:gd name="T11" fmla="*/ 51 h 52"/>
              <a:gd name="T12" fmla="*/ 269 w 1780"/>
              <a:gd name="T13" fmla="*/ 51 h 52"/>
              <a:gd name="T14" fmla="*/ 245 w 1780"/>
              <a:gd name="T15" fmla="*/ 26 h 52"/>
              <a:gd name="T16" fmla="*/ 392 w 1780"/>
              <a:gd name="T17" fmla="*/ 0 h 52"/>
              <a:gd name="T18" fmla="*/ 418 w 1780"/>
              <a:gd name="T19" fmla="*/ 26 h 52"/>
              <a:gd name="T20" fmla="*/ 392 w 1780"/>
              <a:gd name="T21" fmla="*/ 51 h 52"/>
              <a:gd name="T22" fmla="*/ 514 w 1780"/>
              <a:gd name="T23" fmla="*/ 51 h 52"/>
              <a:gd name="T24" fmla="*/ 489 w 1780"/>
              <a:gd name="T25" fmla="*/ 26 h 52"/>
              <a:gd name="T26" fmla="*/ 514 w 1780"/>
              <a:gd name="T27" fmla="*/ 0 h 52"/>
              <a:gd name="T28" fmla="*/ 636 w 1780"/>
              <a:gd name="T29" fmla="*/ 0 h 52"/>
              <a:gd name="T30" fmla="*/ 662 w 1780"/>
              <a:gd name="T31" fmla="*/ 26 h 52"/>
              <a:gd name="T32" fmla="*/ 881 w 1780"/>
              <a:gd name="T33" fmla="*/ 51 h 52"/>
              <a:gd name="T34" fmla="*/ 759 w 1780"/>
              <a:gd name="T35" fmla="*/ 51 h 52"/>
              <a:gd name="T36" fmla="*/ 734 w 1780"/>
              <a:gd name="T37" fmla="*/ 26 h 52"/>
              <a:gd name="T38" fmla="*/ 881 w 1780"/>
              <a:gd name="T39" fmla="*/ 0 h 52"/>
              <a:gd name="T40" fmla="*/ 907 w 1780"/>
              <a:gd name="T41" fmla="*/ 26 h 52"/>
              <a:gd name="T42" fmla="*/ 881 w 1780"/>
              <a:gd name="T43" fmla="*/ 51 h 52"/>
              <a:gd name="T44" fmla="*/ 1003 w 1780"/>
              <a:gd name="T45" fmla="*/ 51 h 52"/>
              <a:gd name="T46" fmla="*/ 978 w 1780"/>
              <a:gd name="T47" fmla="*/ 26 h 52"/>
              <a:gd name="T48" fmla="*/ 1003 w 1780"/>
              <a:gd name="T49" fmla="*/ 0 h 52"/>
              <a:gd name="T50" fmla="*/ 1126 w 1780"/>
              <a:gd name="T51" fmla="*/ 0 h 52"/>
              <a:gd name="T52" fmla="*/ 1151 w 1780"/>
              <a:gd name="T53" fmla="*/ 26 h 52"/>
              <a:gd name="T54" fmla="*/ 1370 w 1780"/>
              <a:gd name="T55" fmla="*/ 51 h 52"/>
              <a:gd name="T56" fmla="*/ 1248 w 1780"/>
              <a:gd name="T57" fmla="*/ 51 h 52"/>
              <a:gd name="T58" fmla="*/ 1223 w 1780"/>
              <a:gd name="T59" fmla="*/ 26 h 52"/>
              <a:gd name="T60" fmla="*/ 1370 w 1780"/>
              <a:gd name="T61" fmla="*/ 0 h 52"/>
              <a:gd name="T62" fmla="*/ 1396 w 1780"/>
              <a:gd name="T63" fmla="*/ 26 h 52"/>
              <a:gd name="T64" fmla="*/ 1370 w 1780"/>
              <a:gd name="T65" fmla="*/ 51 h 52"/>
              <a:gd name="T66" fmla="*/ 1493 w 1780"/>
              <a:gd name="T67" fmla="*/ 51 h 52"/>
              <a:gd name="T68" fmla="*/ 1468 w 1780"/>
              <a:gd name="T69" fmla="*/ 26 h 52"/>
              <a:gd name="T70" fmla="*/ 1493 w 1780"/>
              <a:gd name="T71" fmla="*/ 0 h 52"/>
              <a:gd name="T72" fmla="*/ 1615 w 1780"/>
              <a:gd name="T73" fmla="*/ 0 h 52"/>
              <a:gd name="T74" fmla="*/ 1641 w 1780"/>
              <a:gd name="T75" fmla="*/ 26 h 52"/>
              <a:gd name="T76" fmla="*/ 1754 w 1780"/>
              <a:gd name="T77" fmla="*/ 51 h 52"/>
              <a:gd name="T78" fmla="*/ 1737 w 1780"/>
              <a:gd name="T79" fmla="*/ 51 h 52"/>
              <a:gd name="T80" fmla="*/ 1712 w 1780"/>
              <a:gd name="T81" fmla="*/ 26 h 52"/>
              <a:gd name="T82" fmla="*/ 1754 w 1780"/>
              <a:gd name="T83" fmla="*/ 0 h 52"/>
              <a:gd name="T84" fmla="*/ 1779 w 1780"/>
              <a:gd name="T85" fmla="*/ 26 h 52"/>
              <a:gd name="T86" fmla="*/ 1754 w 1780"/>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0" h="52">
                <a:moveTo>
                  <a:pt x="147" y="51"/>
                </a:moveTo>
                <a:lnTo>
                  <a:pt x="25" y="51"/>
                </a:lnTo>
                <a:lnTo>
                  <a:pt x="25" y="51"/>
                </a:lnTo>
                <a:cubicBezTo>
                  <a:pt x="11" y="51"/>
                  <a:pt x="0" y="40"/>
                  <a:pt x="0" y="26"/>
                </a:cubicBezTo>
                <a:lnTo>
                  <a:pt x="0" y="26"/>
                </a:lnTo>
                <a:cubicBezTo>
                  <a:pt x="0" y="11"/>
                  <a:pt x="11" y="0"/>
                  <a:pt x="25" y="0"/>
                </a:cubicBezTo>
                <a:lnTo>
                  <a:pt x="147" y="0"/>
                </a:lnTo>
                <a:lnTo>
                  <a:pt x="147" y="0"/>
                </a:lnTo>
                <a:cubicBezTo>
                  <a:pt x="161" y="0"/>
                  <a:pt x="173" y="11"/>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1"/>
                  <a:pt x="255" y="0"/>
                  <a:pt x="269" y="0"/>
                </a:cubicBezTo>
                <a:lnTo>
                  <a:pt x="392" y="0"/>
                </a:lnTo>
                <a:lnTo>
                  <a:pt x="392" y="0"/>
                </a:lnTo>
                <a:cubicBezTo>
                  <a:pt x="406" y="0"/>
                  <a:pt x="418" y="11"/>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1"/>
                  <a:pt x="500" y="0"/>
                  <a:pt x="514" y="0"/>
                </a:cubicBezTo>
                <a:lnTo>
                  <a:pt x="636" y="0"/>
                </a:lnTo>
                <a:lnTo>
                  <a:pt x="636" y="0"/>
                </a:lnTo>
                <a:cubicBezTo>
                  <a:pt x="650" y="0"/>
                  <a:pt x="662" y="11"/>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1"/>
                  <a:pt x="745" y="0"/>
                  <a:pt x="759" y="0"/>
                </a:cubicBezTo>
                <a:lnTo>
                  <a:pt x="881" y="0"/>
                </a:lnTo>
                <a:lnTo>
                  <a:pt x="881" y="0"/>
                </a:lnTo>
                <a:cubicBezTo>
                  <a:pt x="895" y="0"/>
                  <a:pt x="907" y="11"/>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1"/>
                  <a:pt x="989" y="0"/>
                  <a:pt x="1003" y="0"/>
                </a:cubicBezTo>
                <a:lnTo>
                  <a:pt x="1126" y="0"/>
                </a:lnTo>
                <a:lnTo>
                  <a:pt x="1126" y="0"/>
                </a:lnTo>
                <a:cubicBezTo>
                  <a:pt x="1140" y="0"/>
                  <a:pt x="1151" y="11"/>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1"/>
                  <a:pt x="1234" y="0"/>
                  <a:pt x="1248" y="0"/>
                </a:cubicBezTo>
                <a:lnTo>
                  <a:pt x="1370" y="0"/>
                </a:lnTo>
                <a:lnTo>
                  <a:pt x="1370" y="0"/>
                </a:lnTo>
                <a:cubicBezTo>
                  <a:pt x="1384" y="0"/>
                  <a:pt x="1396" y="11"/>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1"/>
                  <a:pt x="1479" y="0"/>
                  <a:pt x="1493" y="0"/>
                </a:cubicBezTo>
                <a:lnTo>
                  <a:pt x="1615" y="0"/>
                </a:lnTo>
                <a:lnTo>
                  <a:pt x="1615" y="0"/>
                </a:lnTo>
                <a:cubicBezTo>
                  <a:pt x="1629" y="0"/>
                  <a:pt x="1641" y="11"/>
                  <a:pt x="1641" y="26"/>
                </a:cubicBezTo>
                <a:lnTo>
                  <a:pt x="1641" y="26"/>
                </a:lnTo>
                <a:cubicBezTo>
                  <a:pt x="1641" y="40"/>
                  <a:pt x="1629" y="51"/>
                  <a:pt x="1615" y="51"/>
                </a:cubicBezTo>
                <a:close/>
                <a:moveTo>
                  <a:pt x="1754" y="51"/>
                </a:moveTo>
                <a:lnTo>
                  <a:pt x="1737" y="51"/>
                </a:lnTo>
                <a:lnTo>
                  <a:pt x="1737" y="51"/>
                </a:lnTo>
                <a:cubicBezTo>
                  <a:pt x="1723" y="51"/>
                  <a:pt x="1712" y="40"/>
                  <a:pt x="1712" y="26"/>
                </a:cubicBezTo>
                <a:lnTo>
                  <a:pt x="1712" y="26"/>
                </a:lnTo>
                <a:cubicBezTo>
                  <a:pt x="1712" y="11"/>
                  <a:pt x="1723" y="0"/>
                  <a:pt x="1737" y="0"/>
                </a:cubicBezTo>
                <a:lnTo>
                  <a:pt x="1754" y="0"/>
                </a:lnTo>
                <a:lnTo>
                  <a:pt x="1754" y="0"/>
                </a:lnTo>
                <a:cubicBezTo>
                  <a:pt x="1768" y="0"/>
                  <a:pt x="1779" y="11"/>
                  <a:pt x="1779" y="26"/>
                </a:cubicBezTo>
                <a:lnTo>
                  <a:pt x="1779" y="26"/>
                </a:lnTo>
                <a:cubicBezTo>
                  <a:pt x="1779" y="40"/>
                  <a:pt x="1768" y="51"/>
                  <a:pt x="1754" y="51"/>
                </a:cubicBezTo>
                <a:close/>
              </a:path>
            </a:pathLst>
          </a:custGeom>
          <a:solidFill>
            <a:srgbClr val="A3DFE5"/>
          </a:solidFill>
          <a:ln>
            <a:noFill/>
          </a:ln>
          <a:effectLst/>
        </p:spPr>
        <p:txBody>
          <a:bodyPr wrap="none" anchor="ctr"/>
          <a:lstStyle/>
          <a:p>
            <a:endParaRPr lang="en-US" sz="3265"/>
          </a:p>
        </p:txBody>
      </p:sp>
      <p:sp>
        <p:nvSpPr>
          <p:cNvPr id="30" name="TextBox 29">
            <a:extLst>
              <a:ext uri="{FF2B5EF4-FFF2-40B4-BE49-F238E27FC236}">
                <a16:creationId xmlns:a16="http://schemas.microsoft.com/office/drawing/2014/main" id="{2063C59C-A204-65BA-4594-9CF6B64486F3}"/>
              </a:ext>
            </a:extLst>
          </p:cNvPr>
          <p:cNvSpPr txBox="1"/>
          <p:nvPr/>
        </p:nvSpPr>
        <p:spPr>
          <a:xfrm>
            <a:off x="5358518" y="2754484"/>
            <a:ext cx="1482601" cy="2539960"/>
          </a:xfrm>
          <a:prstGeom prst="roundRect">
            <a:avLst/>
          </a:prstGeom>
          <a:solidFill>
            <a:schemeClr val="bg1"/>
          </a:solidFill>
        </p:spPr>
        <p:txBody>
          <a:bodyPr wrap="square" rtlCol="0" anchor="t">
            <a:spAutoFit/>
          </a:bodyPr>
          <a:lstStyle/>
          <a:p>
            <a:pPr algn="ctr"/>
            <a:r>
              <a:rPr lang="en-US" sz="1000" spc="-15" dirty="0">
                <a:latin typeface="Poppins" panose="00000500000000000000" pitchFamily="2" charset="0"/>
                <a:ea typeface="Source Sans Pro" panose="020B0503030403020204" pitchFamily="34" charset="0"/>
                <a:cs typeface="Poppins" panose="00000500000000000000" pitchFamily="2" charset="0"/>
              </a:rPr>
              <a:t>Develops and submits CSTE AEF host site applications; Coordinates interviews and ranking of  candidates; Oversees CCH onboarding, hardware acquisition and other administrative matters</a:t>
            </a:r>
          </a:p>
        </p:txBody>
      </p:sp>
      <p:sp>
        <p:nvSpPr>
          <p:cNvPr id="31" name="TextBox 30">
            <a:extLst>
              <a:ext uri="{FF2B5EF4-FFF2-40B4-BE49-F238E27FC236}">
                <a16:creationId xmlns:a16="http://schemas.microsoft.com/office/drawing/2014/main" id="{4ED6CB3B-2BEA-C727-6E14-B84BDF2423BA}"/>
              </a:ext>
            </a:extLst>
          </p:cNvPr>
          <p:cNvSpPr txBox="1"/>
          <p:nvPr/>
        </p:nvSpPr>
        <p:spPr>
          <a:xfrm>
            <a:off x="5555316" y="2310909"/>
            <a:ext cx="1089008" cy="415717"/>
          </a:xfrm>
          <a:prstGeom prst="roundRect">
            <a:avLst/>
          </a:prstGeom>
          <a:solidFill>
            <a:schemeClr val="bg1"/>
          </a:solidFill>
        </p:spPr>
        <p:txBody>
          <a:bodyPr wrap="none" rtlCol="0" anchor="b">
            <a:spAutoFit/>
          </a:bodyPr>
          <a:lstStyle/>
          <a:p>
            <a:pPr algn="ct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Admin</a:t>
            </a:r>
          </a:p>
        </p:txBody>
      </p:sp>
      <p:pic>
        <p:nvPicPr>
          <p:cNvPr id="33" name="Graphic 32" descr="Cycle with people outline">
            <a:extLst>
              <a:ext uri="{FF2B5EF4-FFF2-40B4-BE49-F238E27FC236}">
                <a16:creationId xmlns:a16="http://schemas.microsoft.com/office/drawing/2014/main" id="{C5F0639D-2519-C185-481C-12A819B65F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6217" y="4433064"/>
            <a:ext cx="1143000" cy="1143000"/>
          </a:xfrm>
          <a:prstGeom prst="rect">
            <a:avLst/>
          </a:prstGeom>
        </p:spPr>
      </p:pic>
      <p:pic>
        <p:nvPicPr>
          <p:cNvPr id="35" name="Graphic 34" descr="Users outline">
            <a:extLst>
              <a:ext uri="{FF2B5EF4-FFF2-40B4-BE49-F238E27FC236}">
                <a16:creationId xmlns:a16="http://schemas.microsoft.com/office/drawing/2014/main" id="{9A53AE15-7F90-B676-993D-96B05C5BC2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517" y="2079049"/>
            <a:ext cx="914400" cy="914400"/>
          </a:xfrm>
          <a:prstGeom prst="rect">
            <a:avLst/>
          </a:prstGeom>
        </p:spPr>
      </p:pic>
      <p:sp>
        <p:nvSpPr>
          <p:cNvPr id="38" name="TextBox 37">
            <a:extLst>
              <a:ext uri="{FF2B5EF4-FFF2-40B4-BE49-F238E27FC236}">
                <a16:creationId xmlns:a16="http://schemas.microsoft.com/office/drawing/2014/main" id="{DB4587D0-18CF-761E-A274-B23FCEFA61FA}"/>
              </a:ext>
            </a:extLst>
          </p:cNvPr>
          <p:cNvSpPr txBox="1"/>
          <p:nvPr/>
        </p:nvSpPr>
        <p:spPr>
          <a:xfrm>
            <a:off x="4735765" y="2517070"/>
            <a:ext cx="271228"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1</a:t>
            </a:r>
          </a:p>
        </p:txBody>
      </p:sp>
      <p:grpSp>
        <p:nvGrpSpPr>
          <p:cNvPr id="39" name="Group 38">
            <a:extLst>
              <a:ext uri="{FF2B5EF4-FFF2-40B4-BE49-F238E27FC236}">
                <a16:creationId xmlns:a16="http://schemas.microsoft.com/office/drawing/2014/main" id="{C82E2D18-0F7D-4241-E623-C80F6B0F1264}"/>
              </a:ext>
            </a:extLst>
          </p:cNvPr>
          <p:cNvGrpSpPr/>
          <p:nvPr/>
        </p:nvGrpSpPr>
        <p:grpSpPr>
          <a:xfrm>
            <a:off x="4412674" y="2017733"/>
            <a:ext cx="914400" cy="914400"/>
            <a:chOff x="4412674" y="2017733"/>
            <a:chExt cx="914400" cy="914400"/>
          </a:xfrm>
        </p:grpSpPr>
        <p:pic>
          <p:nvPicPr>
            <p:cNvPr id="37" name="Graphic 36" descr="User outline">
              <a:extLst>
                <a:ext uri="{FF2B5EF4-FFF2-40B4-BE49-F238E27FC236}">
                  <a16:creationId xmlns:a16="http://schemas.microsoft.com/office/drawing/2014/main" id="{9B6E41BA-11AE-A89F-4132-0ACD3DB81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2674" y="2017733"/>
              <a:ext cx="914400" cy="914400"/>
            </a:xfrm>
            <a:prstGeom prst="rect">
              <a:avLst/>
            </a:prstGeom>
          </p:spPr>
        </p:pic>
        <p:sp>
          <p:nvSpPr>
            <p:cNvPr id="4" name="TextBox 37">
              <a:extLst>
                <a:ext uri="{FF2B5EF4-FFF2-40B4-BE49-F238E27FC236}">
                  <a16:creationId xmlns:a16="http://schemas.microsoft.com/office/drawing/2014/main" id="{DB4587D0-18CF-761E-A274-B23FCEFA61FA}"/>
                </a:ext>
              </a:extLst>
            </p:cNvPr>
            <p:cNvSpPr txBox="1"/>
            <p:nvPr/>
          </p:nvSpPr>
          <p:spPr>
            <a:xfrm>
              <a:off x="4735765" y="2517070"/>
              <a:ext cx="271228"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1</a:t>
              </a:r>
            </a:p>
          </p:txBody>
        </p:sp>
      </p:grpSp>
      <p:grpSp>
        <p:nvGrpSpPr>
          <p:cNvPr id="40" name="Group 39">
            <a:extLst>
              <a:ext uri="{FF2B5EF4-FFF2-40B4-BE49-F238E27FC236}">
                <a16:creationId xmlns:a16="http://schemas.microsoft.com/office/drawing/2014/main" id="{C12642FA-1F8F-5A5B-8C87-5CEE49208073}"/>
              </a:ext>
            </a:extLst>
          </p:cNvPr>
          <p:cNvGrpSpPr/>
          <p:nvPr/>
        </p:nvGrpSpPr>
        <p:grpSpPr>
          <a:xfrm>
            <a:off x="4369293" y="4547364"/>
            <a:ext cx="914400" cy="914400"/>
            <a:chOff x="4412674" y="2017733"/>
            <a:chExt cx="914400" cy="914400"/>
          </a:xfrm>
        </p:grpSpPr>
        <p:pic>
          <p:nvPicPr>
            <p:cNvPr id="41" name="Graphic 40" descr="User outline">
              <a:extLst>
                <a:ext uri="{FF2B5EF4-FFF2-40B4-BE49-F238E27FC236}">
                  <a16:creationId xmlns:a16="http://schemas.microsoft.com/office/drawing/2014/main" id="{6E69F80E-ABD9-721E-27FF-49C5754E46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2674" y="2017733"/>
              <a:ext cx="914400" cy="914400"/>
            </a:xfrm>
            <a:prstGeom prst="rect">
              <a:avLst/>
            </a:prstGeom>
          </p:spPr>
        </p:pic>
        <p:sp>
          <p:nvSpPr>
            <p:cNvPr id="42" name="TextBox 41">
              <a:extLst>
                <a:ext uri="{FF2B5EF4-FFF2-40B4-BE49-F238E27FC236}">
                  <a16:creationId xmlns:a16="http://schemas.microsoft.com/office/drawing/2014/main" id="{2F4E2265-C252-5497-11B9-B95B306C90E8}"/>
                </a:ext>
              </a:extLst>
            </p:cNvPr>
            <p:cNvSpPr txBox="1"/>
            <p:nvPr/>
          </p:nvSpPr>
          <p:spPr>
            <a:xfrm>
              <a:off x="4735765" y="2517070"/>
              <a:ext cx="316112"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2</a:t>
              </a:r>
            </a:p>
          </p:txBody>
        </p:sp>
      </p:grpSp>
    </p:spTree>
    <p:extLst>
      <p:ext uri="{BB962C8B-B14F-4D97-AF65-F5344CB8AC3E}">
        <p14:creationId xmlns:p14="http://schemas.microsoft.com/office/powerpoint/2010/main" val="391513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C4145D28-0BD2-2E4C-A385-3CC03007A6AE}"/>
              </a:ext>
            </a:extLst>
          </p:cNvPr>
          <p:cNvSpPr/>
          <p:nvPr/>
        </p:nvSpPr>
        <p:spPr>
          <a:xfrm>
            <a:off x="2672598" y="5821144"/>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5" name="Rectangle 64">
            <a:extLst>
              <a:ext uri="{FF2B5EF4-FFF2-40B4-BE49-F238E27FC236}">
                <a16:creationId xmlns:a16="http://schemas.microsoft.com/office/drawing/2014/main" id="{EB6850E6-7DBA-6B4B-8790-6EDEC8ED5CAD}"/>
              </a:ext>
            </a:extLst>
          </p:cNvPr>
          <p:cNvSpPr/>
          <p:nvPr/>
        </p:nvSpPr>
        <p:spPr>
          <a:xfrm>
            <a:off x="2672598" y="617952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Off-page Connector 3">
            <a:extLst>
              <a:ext uri="{FF2B5EF4-FFF2-40B4-BE49-F238E27FC236}">
                <a16:creationId xmlns:a16="http://schemas.microsoft.com/office/drawing/2014/main" id="{1102A278-AE83-FB4D-A352-24E6FF029566}"/>
              </a:ext>
            </a:extLst>
          </p:cNvPr>
          <p:cNvSpPr/>
          <p:nvPr/>
        </p:nvSpPr>
        <p:spPr>
          <a:xfrm>
            <a:off x="762000" y="1311442"/>
            <a:ext cx="1660358" cy="697832"/>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 name="TextBox 4">
            <a:extLst>
              <a:ext uri="{FF2B5EF4-FFF2-40B4-BE49-F238E27FC236}">
                <a16:creationId xmlns:a16="http://schemas.microsoft.com/office/drawing/2014/main" id="{E3F0CE32-260F-0B40-9907-2DC155C3A201}"/>
              </a:ext>
            </a:extLst>
          </p:cNvPr>
          <p:cNvSpPr txBox="1"/>
          <p:nvPr/>
        </p:nvSpPr>
        <p:spPr>
          <a:xfrm>
            <a:off x="1304280" y="1442955"/>
            <a:ext cx="575799" cy="338554"/>
          </a:xfrm>
          <a:prstGeom prst="rect">
            <a:avLst/>
          </a:prstGeom>
          <a:noFill/>
        </p:spPr>
        <p:txBody>
          <a:bodyPr wrap="none" rtlCol="0" anchor="ctr" anchorCtr="0">
            <a:spAutoFit/>
          </a:bodyPr>
          <a:lstStyle/>
          <a:p>
            <a:pPr algn="ctr"/>
            <a:r>
              <a:rPr lang="en-US" sz="1600" dirty="0">
                <a:solidFill>
                  <a:schemeClr val="bg1"/>
                </a:solidFill>
                <a:latin typeface="Lato Light" panose="020F0502020204030203" pitchFamily="34" charset="0"/>
                <a:ea typeface="Lato Light" panose="020F0502020204030203" pitchFamily="34" charset="0"/>
                <a:cs typeface="Lato Light" panose="020F0502020204030203" pitchFamily="34" charset="0"/>
              </a:rPr>
              <a:t>Role</a:t>
            </a:r>
          </a:p>
        </p:txBody>
      </p:sp>
      <p:sp>
        <p:nvSpPr>
          <p:cNvPr id="6" name="TextBox 5">
            <a:extLst>
              <a:ext uri="{FF2B5EF4-FFF2-40B4-BE49-F238E27FC236}">
                <a16:creationId xmlns:a16="http://schemas.microsoft.com/office/drawing/2014/main" id="{CF459E45-DBA4-1B43-BD1F-149F815A0F8E}"/>
              </a:ext>
            </a:extLst>
          </p:cNvPr>
          <p:cNvSpPr txBox="1"/>
          <p:nvPr/>
        </p:nvSpPr>
        <p:spPr>
          <a:xfrm>
            <a:off x="528756" y="2894132"/>
            <a:ext cx="1680268" cy="338554"/>
          </a:xfrm>
          <a:prstGeom prst="rect">
            <a:avLst/>
          </a:prstGeom>
          <a:noFill/>
        </p:spPr>
        <p:txBody>
          <a:bodyPr wrap="none" rtlCol="0" anchor="ctr" anchorCtr="0">
            <a:spAutoFit/>
          </a:bodyPr>
          <a:lstStyle/>
          <a:p>
            <a:pPr algn="ctr"/>
            <a:r>
              <a:rPr lang="en-US" sz="1600" b="1" dirty="0">
                <a:solidFill>
                  <a:schemeClr val="accent2"/>
                </a:solidFill>
                <a:latin typeface="Poppins" pitchFamily="2" charset="77"/>
                <a:ea typeface="League Spartan" charset="0"/>
                <a:cs typeface="Poppins" pitchFamily="2" charset="77"/>
              </a:rPr>
              <a:t>Administrator</a:t>
            </a:r>
          </a:p>
        </p:txBody>
      </p:sp>
      <p:sp>
        <p:nvSpPr>
          <p:cNvPr id="7" name="TextBox 6">
            <a:extLst>
              <a:ext uri="{FF2B5EF4-FFF2-40B4-BE49-F238E27FC236}">
                <a16:creationId xmlns:a16="http://schemas.microsoft.com/office/drawing/2014/main" id="{D790254A-C19A-1448-9092-72322FBC6982}"/>
              </a:ext>
            </a:extLst>
          </p:cNvPr>
          <p:cNvSpPr txBox="1"/>
          <p:nvPr/>
        </p:nvSpPr>
        <p:spPr>
          <a:xfrm>
            <a:off x="970855" y="4903150"/>
            <a:ext cx="1242648" cy="338554"/>
          </a:xfrm>
          <a:prstGeom prst="rect">
            <a:avLst/>
          </a:prstGeom>
          <a:noFill/>
        </p:spPr>
        <p:txBody>
          <a:bodyPr wrap="none" rtlCol="0" anchor="ctr" anchorCtr="0">
            <a:spAutoFit/>
          </a:bodyPr>
          <a:lstStyle/>
          <a:p>
            <a:pPr algn="ctr"/>
            <a:r>
              <a:rPr lang="en-US" sz="1600" b="1" dirty="0">
                <a:solidFill>
                  <a:schemeClr val="accent3"/>
                </a:solidFill>
                <a:latin typeface="Poppins" pitchFamily="2" charset="77"/>
                <a:ea typeface="League Spartan" charset="0"/>
                <a:cs typeface="Poppins" pitchFamily="2" charset="77"/>
              </a:rPr>
              <a:t>PROJECTS</a:t>
            </a:r>
          </a:p>
        </p:txBody>
      </p:sp>
      <p:sp>
        <p:nvSpPr>
          <p:cNvPr id="8" name="TextBox 7">
            <a:extLst>
              <a:ext uri="{FF2B5EF4-FFF2-40B4-BE49-F238E27FC236}">
                <a16:creationId xmlns:a16="http://schemas.microsoft.com/office/drawing/2014/main" id="{D806F47C-8717-E14A-873F-EAB4254144ED}"/>
              </a:ext>
            </a:extLst>
          </p:cNvPr>
          <p:cNvSpPr txBox="1"/>
          <p:nvPr/>
        </p:nvSpPr>
        <p:spPr>
          <a:xfrm>
            <a:off x="1170027" y="6153464"/>
            <a:ext cx="838691" cy="338554"/>
          </a:xfrm>
          <a:prstGeom prst="rect">
            <a:avLst/>
          </a:prstGeom>
          <a:noFill/>
        </p:spPr>
        <p:txBody>
          <a:bodyPr wrap="none" rtlCol="0" anchor="ctr" anchorCtr="0">
            <a:spAutoFit/>
          </a:bodyPr>
          <a:lstStyle/>
          <a:p>
            <a:pPr algn="ctr"/>
            <a:r>
              <a:rPr lang="en-US" sz="1600" b="1" dirty="0">
                <a:solidFill>
                  <a:schemeClr val="accent5"/>
                </a:solidFill>
                <a:latin typeface="Poppins" pitchFamily="2" charset="77"/>
                <a:ea typeface="League Spartan" charset="0"/>
                <a:cs typeface="Poppins" pitchFamily="2" charset="77"/>
              </a:rPr>
              <a:t>WORK</a:t>
            </a:r>
          </a:p>
        </p:txBody>
      </p:sp>
      <p:sp>
        <p:nvSpPr>
          <p:cNvPr id="9" name="Rectangle 8">
            <a:extLst>
              <a:ext uri="{FF2B5EF4-FFF2-40B4-BE49-F238E27FC236}">
                <a16:creationId xmlns:a16="http://schemas.microsoft.com/office/drawing/2014/main" id="{00D9F8F8-DE66-AC43-8B0A-753606101706}"/>
              </a:ext>
            </a:extLst>
          </p:cNvPr>
          <p:cNvSpPr/>
          <p:nvPr/>
        </p:nvSpPr>
        <p:spPr>
          <a:xfrm>
            <a:off x="2672598" y="1311442"/>
            <a:ext cx="8757402" cy="274320"/>
          </a:xfrm>
          <a:prstGeom prst="rect">
            <a:avLst/>
          </a:prstGeom>
          <a:gradFill>
            <a:gsLst>
              <a:gs pos="0">
                <a:schemeClr val="accent4"/>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 name="Rectangle 9">
            <a:extLst>
              <a:ext uri="{FF2B5EF4-FFF2-40B4-BE49-F238E27FC236}">
                <a16:creationId xmlns:a16="http://schemas.microsoft.com/office/drawing/2014/main" id="{68962B67-F3AF-BD40-BD0E-6BC519AA481A}"/>
              </a:ext>
            </a:extLst>
          </p:cNvPr>
          <p:cNvSpPr/>
          <p:nvPr/>
        </p:nvSpPr>
        <p:spPr>
          <a:xfrm>
            <a:off x="2672598" y="221743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 name="Rectangle 10">
            <a:extLst>
              <a:ext uri="{FF2B5EF4-FFF2-40B4-BE49-F238E27FC236}">
                <a16:creationId xmlns:a16="http://schemas.microsoft.com/office/drawing/2014/main" id="{92DEC5E7-CABF-A045-9296-DEE37A2B0078}"/>
              </a:ext>
            </a:extLst>
          </p:cNvPr>
          <p:cNvSpPr/>
          <p:nvPr/>
        </p:nvSpPr>
        <p:spPr>
          <a:xfrm>
            <a:off x="2672598" y="257802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2" name="Rectangle 11">
            <a:extLst>
              <a:ext uri="{FF2B5EF4-FFF2-40B4-BE49-F238E27FC236}">
                <a16:creationId xmlns:a16="http://schemas.microsoft.com/office/drawing/2014/main" id="{EBB4FD0A-A939-5F40-940D-EC8079E8348B}"/>
              </a:ext>
            </a:extLst>
          </p:cNvPr>
          <p:cNvSpPr/>
          <p:nvPr/>
        </p:nvSpPr>
        <p:spPr>
          <a:xfrm>
            <a:off x="2672598" y="2937836"/>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3" name="Rectangle 12">
            <a:extLst>
              <a:ext uri="{FF2B5EF4-FFF2-40B4-BE49-F238E27FC236}">
                <a16:creationId xmlns:a16="http://schemas.microsoft.com/office/drawing/2014/main" id="{602E9865-62CF-5F46-B021-1264D03A7D2E}"/>
              </a:ext>
            </a:extLst>
          </p:cNvPr>
          <p:cNvSpPr/>
          <p:nvPr/>
        </p:nvSpPr>
        <p:spPr>
          <a:xfrm>
            <a:off x="2672598" y="3298944"/>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4" name="Rectangle 13">
            <a:extLst>
              <a:ext uri="{FF2B5EF4-FFF2-40B4-BE49-F238E27FC236}">
                <a16:creationId xmlns:a16="http://schemas.microsoft.com/office/drawing/2014/main" id="{3AC0D0AB-4AB0-394A-9F7B-F55887B5C6F0}"/>
              </a:ext>
            </a:extLst>
          </p:cNvPr>
          <p:cNvSpPr/>
          <p:nvPr/>
        </p:nvSpPr>
        <p:spPr>
          <a:xfrm>
            <a:off x="2672598" y="3659143"/>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5" name="Rectangle 14">
            <a:extLst>
              <a:ext uri="{FF2B5EF4-FFF2-40B4-BE49-F238E27FC236}">
                <a16:creationId xmlns:a16="http://schemas.microsoft.com/office/drawing/2014/main" id="{FF69E2C3-081F-3944-ACD7-BDAB1643FD45}"/>
              </a:ext>
            </a:extLst>
          </p:cNvPr>
          <p:cNvSpPr/>
          <p:nvPr/>
        </p:nvSpPr>
        <p:spPr>
          <a:xfrm>
            <a:off x="2672598" y="401895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6" name="Rectangle 15">
            <a:extLst>
              <a:ext uri="{FF2B5EF4-FFF2-40B4-BE49-F238E27FC236}">
                <a16:creationId xmlns:a16="http://schemas.microsoft.com/office/drawing/2014/main" id="{9FB627CE-9AAD-594E-A6A9-FB15C167ED17}"/>
              </a:ext>
            </a:extLst>
          </p:cNvPr>
          <p:cNvSpPr/>
          <p:nvPr/>
        </p:nvSpPr>
        <p:spPr>
          <a:xfrm>
            <a:off x="2672598" y="437996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7" name="Rectangle 16">
            <a:extLst>
              <a:ext uri="{FF2B5EF4-FFF2-40B4-BE49-F238E27FC236}">
                <a16:creationId xmlns:a16="http://schemas.microsoft.com/office/drawing/2014/main" id="{A79EC828-895C-E949-AC90-B701A9854CB7}"/>
              </a:ext>
            </a:extLst>
          </p:cNvPr>
          <p:cNvSpPr/>
          <p:nvPr/>
        </p:nvSpPr>
        <p:spPr>
          <a:xfrm>
            <a:off x="2672598" y="474097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8" name="Rectangle 17">
            <a:extLst>
              <a:ext uri="{FF2B5EF4-FFF2-40B4-BE49-F238E27FC236}">
                <a16:creationId xmlns:a16="http://schemas.microsoft.com/office/drawing/2014/main" id="{C2A447BC-15AB-FF42-AD30-44EC4795EB82}"/>
              </a:ext>
            </a:extLst>
          </p:cNvPr>
          <p:cNvSpPr/>
          <p:nvPr/>
        </p:nvSpPr>
        <p:spPr>
          <a:xfrm>
            <a:off x="2672598" y="510198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9" name="Rectangle 18">
            <a:extLst>
              <a:ext uri="{FF2B5EF4-FFF2-40B4-BE49-F238E27FC236}">
                <a16:creationId xmlns:a16="http://schemas.microsoft.com/office/drawing/2014/main" id="{A16B8654-3801-9443-AD1A-4A7ECC15E8CE}"/>
              </a:ext>
            </a:extLst>
          </p:cNvPr>
          <p:cNvSpPr/>
          <p:nvPr/>
        </p:nvSpPr>
        <p:spPr>
          <a:xfrm>
            <a:off x="2672598" y="546276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cxnSp>
        <p:nvCxnSpPr>
          <p:cNvPr id="22" name="Straight Connector 21">
            <a:extLst>
              <a:ext uri="{FF2B5EF4-FFF2-40B4-BE49-F238E27FC236}">
                <a16:creationId xmlns:a16="http://schemas.microsoft.com/office/drawing/2014/main" id="{D46E56D3-EE7C-0C4E-8E0A-7F3B6AE95ED1}"/>
              </a:ext>
            </a:extLst>
          </p:cNvPr>
          <p:cNvCxnSpPr>
            <a:cxnSpLocks/>
          </p:cNvCxnSpPr>
          <p:nvPr/>
        </p:nvCxnSpPr>
        <p:spPr>
          <a:xfrm>
            <a:off x="2672598" y="2217438"/>
            <a:ext cx="0" cy="1738885"/>
          </a:xfrm>
          <a:prstGeom prst="line">
            <a:avLst/>
          </a:prstGeom>
          <a:ln w="889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A90453-5C15-F648-9EDA-E66AC420D95E}"/>
              </a:ext>
            </a:extLst>
          </p:cNvPr>
          <p:cNvCxnSpPr>
            <a:cxnSpLocks/>
          </p:cNvCxnSpPr>
          <p:nvPr/>
        </p:nvCxnSpPr>
        <p:spPr>
          <a:xfrm>
            <a:off x="2672598" y="4018950"/>
            <a:ext cx="0" cy="2097963"/>
          </a:xfrm>
          <a:prstGeom prst="line">
            <a:avLst/>
          </a:prstGeom>
          <a:ln w="889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BF4F3-426E-7341-BD38-987DF1C27F19}"/>
              </a:ext>
            </a:extLst>
          </p:cNvPr>
          <p:cNvCxnSpPr>
            <a:cxnSpLocks/>
          </p:cNvCxnSpPr>
          <p:nvPr/>
        </p:nvCxnSpPr>
        <p:spPr>
          <a:xfrm>
            <a:off x="2672598" y="6179528"/>
            <a:ext cx="0" cy="297472"/>
          </a:xfrm>
          <a:prstGeom prst="line">
            <a:avLst/>
          </a:prstGeom>
          <a:ln w="889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888058-5EBC-534E-9AC9-9E172BEF5AE1}"/>
              </a:ext>
            </a:extLst>
          </p:cNvPr>
          <p:cNvCxnSpPr>
            <a:cxnSpLocks/>
          </p:cNvCxnSpPr>
          <p:nvPr/>
        </p:nvCxnSpPr>
        <p:spPr>
          <a:xfrm flipH="1">
            <a:off x="2358246" y="3066548"/>
            <a:ext cx="314352" cy="0"/>
          </a:xfrm>
          <a:prstGeom prst="line">
            <a:avLst/>
          </a:prstGeom>
          <a:ln w="88900">
            <a:solidFill>
              <a:schemeClr val="accent2"/>
            </a:solidFill>
            <a:tailEnd type="oval" w="sm"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B5F92A3-484F-4B4A-ABC3-50CEF771066C}"/>
              </a:ext>
            </a:extLst>
          </p:cNvPr>
          <p:cNvCxnSpPr>
            <a:cxnSpLocks/>
          </p:cNvCxnSpPr>
          <p:nvPr/>
        </p:nvCxnSpPr>
        <p:spPr>
          <a:xfrm flipH="1">
            <a:off x="2269929" y="5072445"/>
            <a:ext cx="402670" cy="0"/>
          </a:xfrm>
          <a:prstGeom prst="line">
            <a:avLst/>
          </a:prstGeom>
          <a:ln w="88900">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EC84AD-E6FE-E64E-9423-1AA911118AC4}"/>
              </a:ext>
            </a:extLst>
          </p:cNvPr>
          <p:cNvCxnSpPr>
            <a:cxnSpLocks/>
          </p:cNvCxnSpPr>
          <p:nvPr/>
        </p:nvCxnSpPr>
        <p:spPr>
          <a:xfrm flipH="1">
            <a:off x="2034369" y="6322740"/>
            <a:ext cx="638230" cy="0"/>
          </a:xfrm>
          <a:prstGeom prst="line">
            <a:avLst/>
          </a:prstGeom>
          <a:ln w="88900">
            <a:solidFill>
              <a:schemeClr val="accent5"/>
            </a:solidFill>
            <a:tailEnd type="oval"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45281-90A0-1E4F-9D02-D5066EFF7149}"/>
              </a:ext>
            </a:extLst>
          </p:cNvPr>
          <p:cNvCxnSpPr>
            <a:cxnSpLocks/>
          </p:cNvCxnSpPr>
          <p:nvPr/>
        </p:nvCxnSpPr>
        <p:spPr>
          <a:xfrm>
            <a:off x="2682684" y="1581061"/>
            <a:ext cx="0" cy="304889"/>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E8CCE9-4087-9A46-BBF6-D69674300511}"/>
              </a:ext>
            </a:extLst>
          </p:cNvPr>
          <p:cNvCxnSpPr>
            <a:cxnSpLocks/>
          </p:cNvCxnSpPr>
          <p:nvPr/>
        </p:nvCxnSpPr>
        <p:spPr>
          <a:xfrm>
            <a:off x="5556574" y="1577943"/>
            <a:ext cx="0" cy="308007"/>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4275E8-355E-FC4A-90A7-EF5AE887C4A6}"/>
              </a:ext>
            </a:extLst>
          </p:cNvPr>
          <p:cNvCxnSpPr>
            <a:cxnSpLocks/>
          </p:cNvCxnSpPr>
          <p:nvPr/>
        </p:nvCxnSpPr>
        <p:spPr>
          <a:xfrm>
            <a:off x="8548828" y="1577943"/>
            <a:ext cx="0" cy="308007"/>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B2862-B434-EC43-9E50-F3E3D63B95BB}"/>
              </a:ext>
            </a:extLst>
          </p:cNvPr>
          <p:cNvCxnSpPr>
            <a:cxnSpLocks/>
          </p:cNvCxnSpPr>
          <p:nvPr/>
        </p:nvCxnSpPr>
        <p:spPr>
          <a:xfrm>
            <a:off x="11413015" y="1581061"/>
            <a:ext cx="0" cy="304889"/>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48842C9-A0DA-D446-BD51-0403E6484609}"/>
              </a:ext>
            </a:extLst>
          </p:cNvPr>
          <p:cNvSpPr txBox="1"/>
          <p:nvPr/>
        </p:nvSpPr>
        <p:spPr>
          <a:xfrm>
            <a:off x="6297643" y="1312094"/>
            <a:ext cx="1513556"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ato Light" panose="020F0502020204030203" pitchFamily="34" charset="0"/>
                <a:cs typeface="Poppins" pitchFamily="2" charset="77"/>
              </a:rPr>
              <a:t>RESPONSIBILITIES</a:t>
            </a:r>
          </a:p>
        </p:txBody>
      </p:sp>
      <p:sp>
        <p:nvSpPr>
          <p:cNvPr id="41" name="TextBox 40">
            <a:extLst>
              <a:ext uri="{FF2B5EF4-FFF2-40B4-BE49-F238E27FC236}">
                <a16:creationId xmlns:a16="http://schemas.microsoft.com/office/drawing/2014/main" id="{2AAAD9A9-1030-8448-B0BA-0D2E42E88E3D}"/>
              </a:ext>
            </a:extLst>
          </p:cNvPr>
          <p:cNvSpPr txBox="1"/>
          <p:nvPr/>
        </p:nvSpPr>
        <p:spPr>
          <a:xfrm>
            <a:off x="6526069" y="1607929"/>
            <a:ext cx="1056700"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SCREENING</a:t>
            </a:r>
          </a:p>
        </p:txBody>
      </p:sp>
      <p:sp>
        <p:nvSpPr>
          <p:cNvPr id="42" name="TextBox 41">
            <a:extLst>
              <a:ext uri="{FF2B5EF4-FFF2-40B4-BE49-F238E27FC236}">
                <a16:creationId xmlns:a16="http://schemas.microsoft.com/office/drawing/2014/main" id="{6671761E-035C-0C40-B774-51665048D71C}"/>
              </a:ext>
            </a:extLst>
          </p:cNvPr>
          <p:cNvSpPr txBox="1"/>
          <p:nvPr/>
        </p:nvSpPr>
        <p:spPr>
          <a:xfrm>
            <a:off x="9299409" y="1607929"/>
            <a:ext cx="1245855"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ONBOARDING</a:t>
            </a:r>
          </a:p>
        </p:txBody>
      </p:sp>
      <p:sp>
        <p:nvSpPr>
          <p:cNvPr id="43" name="TextBox 42">
            <a:extLst>
              <a:ext uri="{FF2B5EF4-FFF2-40B4-BE49-F238E27FC236}">
                <a16:creationId xmlns:a16="http://schemas.microsoft.com/office/drawing/2014/main" id="{9F849145-843D-6249-A087-091104276C2B}"/>
              </a:ext>
            </a:extLst>
          </p:cNvPr>
          <p:cNvSpPr txBox="1"/>
          <p:nvPr/>
        </p:nvSpPr>
        <p:spPr>
          <a:xfrm>
            <a:off x="3543197" y="1607929"/>
            <a:ext cx="1011816"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INITIATION</a:t>
            </a:r>
          </a:p>
        </p:txBody>
      </p:sp>
      <p:cxnSp>
        <p:nvCxnSpPr>
          <p:cNvPr id="90" name="Straight Connector 89">
            <a:extLst>
              <a:ext uri="{FF2B5EF4-FFF2-40B4-BE49-F238E27FC236}">
                <a16:creationId xmlns:a16="http://schemas.microsoft.com/office/drawing/2014/main" id="{A6E0820C-307D-1347-94EC-8133CEBB5578}"/>
              </a:ext>
            </a:extLst>
          </p:cNvPr>
          <p:cNvCxnSpPr/>
          <p:nvPr/>
        </p:nvCxnSpPr>
        <p:spPr>
          <a:xfrm>
            <a:off x="5556574" y="2009274"/>
            <a:ext cx="0" cy="446772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98DB9C-74CC-5042-B8CB-E524F4298B3D}"/>
              </a:ext>
            </a:extLst>
          </p:cNvPr>
          <p:cNvCxnSpPr/>
          <p:nvPr/>
        </p:nvCxnSpPr>
        <p:spPr>
          <a:xfrm>
            <a:off x="8548828" y="2009274"/>
            <a:ext cx="0" cy="446772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13F75FA-0095-8B4C-9409-88EE1DE6EE68}"/>
              </a:ext>
            </a:extLst>
          </p:cNvPr>
          <p:cNvSpPr/>
          <p:nvPr/>
        </p:nvSpPr>
        <p:spPr>
          <a:xfrm>
            <a:off x="3269639" y="2217438"/>
            <a:ext cx="1820782"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5" name="TextBox 54">
            <a:extLst>
              <a:ext uri="{FF2B5EF4-FFF2-40B4-BE49-F238E27FC236}">
                <a16:creationId xmlns:a16="http://schemas.microsoft.com/office/drawing/2014/main" id="{734663B0-76C5-4B4F-A451-FE7673719063}"/>
              </a:ext>
            </a:extLst>
          </p:cNvPr>
          <p:cNvSpPr txBox="1"/>
          <p:nvPr/>
        </p:nvSpPr>
        <p:spPr>
          <a:xfrm>
            <a:off x="3550692" y="2227529"/>
            <a:ext cx="125867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Tracker</a:t>
            </a:r>
          </a:p>
        </p:txBody>
      </p:sp>
      <p:sp>
        <p:nvSpPr>
          <p:cNvPr id="56" name="Rectangle 55">
            <a:extLst>
              <a:ext uri="{FF2B5EF4-FFF2-40B4-BE49-F238E27FC236}">
                <a16:creationId xmlns:a16="http://schemas.microsoft.com/office/drawing/2014/main" id="{F7F00F31-4050-7F42-85F2-ECEB29C1B567}"/>
              </a:ext>
            </a:extLst>
          </p:cNvPr>
          <p:cNvSpPr/>
          <p:nvPr/>
        </p:nvSpPr>
        <p:spPr>
          <a:xfrm>
            <a:off x="5230517" y="2577637"/>
            <a:ext cx="515746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7" name="TextBox 56">
            <a:extLst>
              <a:ext uri="{FF2B5EF4-FFF2-40B4-BE49-F238E27FC236}">
                <a16:creationId xmlns:a16="http://schemas.microsoft.com/office/drawing/2014/main" id="{E3C7C793-B6BB-8C46-8330-F381B85D9F3B}"/>
              </a:ext>
            </a:extLst>
          </p:cNvPr>
          <p:cNvSpPr txBox="1"/>
          <p:nvPr/>
        </p:nvSpPr>
        <p:spPr>
          <a:xfrm>
            <a:off x="7255249" y="2587728"/>
            <a:ext cx="1107997"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Office</a:t>
            </a:r>
          </a:p>
        </p:txBody>
      </p:sp>
      <p:sp>
        <p:nvSpPr>
          <p:cNvPr id="58" name="Rectangle 57">
            <a:extLst>
              <a:ext uri="{FF2B5EF4-FFF2-40B4-BE49-F238E27FC236}">
                <a16:creationId xmlns:a16="http://schemas.microsoft.com/office/drawing/2014/main" id="{D9451743-07C3-8147-94A7-AF0D791477A9}"/>
              </a:ext>
            </a:extLst>
          </p:cNvPr>
          <p:cNvSpPr/>
          <p:nvPr/>
        </p:nvSpPr>
        <p:spPr>
          <a:xfrm>
            <a:off x="3973013" y="2937444"/>
            <a:ext cx="212914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TextBox 58">
            <a:extLst>
              <a:ext uri="{FF2B5EF4-FFF2-40B4-BE49-F238E27FC236}">
                <a16:creationId xmlns:a16="http://schemas.microsoft.com/office/drawing/2014/main" id="{607DC7B0-7881-504A-B380-0E70B729381F}"/>
              </a:ext>
            </a:extLst>
          </p:cNvPr>
          <p:cNvSpPr txBox="1"/>
          <p:nvPr/>
        </p:nvSpPr>
        <p:spPr>
          <a:xfrm>
            <a:off x="4126920" y="2929025"/>
            <a:ext cx="1821332"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&amp; Work Tracker	</a:t>
            </a:r>
          </a:p>
        </p:txBody>
      </p:sp>
      <p:sp>
        <p:nvSpPr>
          <p:cNvPr id="60" name="Rectangle 59">
            <a:extLst>
              <a:ext uri="{FF2B5EF4-FFF2-40B4-BE49-F238E27FC236}">
                <a16:creationId xmlns:a16="http://schemas.microsoft.com/office/drawing/2014/main" id="{59840EE1-F993-C541-8B79-BA970391170C}"/>
              </a:ext>
            </a:extLst>
          </p:cNvPr>
          <p:cNvSpPr/>
          <p:nvPr/>
        </p:nvSpPr>
        <p:spPr>
          <a:xfrm>
            <a:off x="5397843" y="3298552"/>
            <a:ext cx="368810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1" name="TextBox 60">
            <a:extLst>
              <a:ext uri="{FF2B5EF4-FFF2-40B4-BE49-F238E27FC236}">
                <a16:creationId xmlns:a16="http://schemas.microsoft.com/office/drawing/2014/main" id="{C3A46D8A-9BE3-FF40-9B5D-4C7358DBA31A}"/>
              </a:ext>
            </a:extLst>
          </p:cNvPr>
          <p:cNvSpPr txBox="1"/>
          <p:nvPr/>
        </p:nvSpPr>
        <p:spPr>
          <a:xfrm>
            <a:off x="6277527" y="3308643"/>
            <a:ext cx="1928733"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Request Manager</a:t>
            </a:r>
          </a:p>
        </p:txBody>
      </p:sp>
      <p:sp>
        <p:nvSpPr>
          <p:cNvPr id="62" name="Rectangle 61">
            <a:extLst>
              <a:ext uri="{FF2B5EF4-FFF2-40B4-BE49-F238E27FC236}">
                <a16:creationId xmlns:a16="http://schemas.microsoft.com/office/drawing/2014/main" id="{99489965-C3D8-6A4B-AFFB-BB467BF4F45A}"/>
              </a:ext>
            </a:extLst>
          </p:cNvPr>
          <p:cNvSpPr/>
          <p:nvPr/>
        </p:nvSpPr>
        <p:spPr>
          <a:xfrm>
            <a:off x="6096000" y="3659143"/>
            <a:ext cx="2741475"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TextBox 62">
            <a:extLst>
              <a:ext uri="{FF2B5EF4-FFF2-40B4-BE49-F238E27FC236}">
                <a16:creationId xmlns:a16="http://schemas.microsoft.com/office/drawing/2014/main" id="{A09654B4-4403-8845-B8E9-A13422CC9452}"/>
              </a:ext>
            </a:extLst>
          </p:cNvPr>
          <p:cNvSpPr txBox="1"/>
          <p:nvPr/>
        </p:nvSpPr>
        <p:spPr>
          <a:xfrm>
            <a:off x="6741221" y="3669234"/>
            <a:ext cx="145103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Portfolio Reporting</a:t>
            </a:r>
          </a:p>
        </p:txBody>
      </p:sp>
      <p:sp>
        <p:nvSpPr>
          <p:cNvPr id="75" name="Rectangle 74">
            <a:extLst>
              <a:ext uri="{FF2B5EF4-FFF2-40B4-BE49-F238E27FC236}">
                <a16:creationId xmlns:a16="http://schemas.microsoft.com/office/drawing/2014/main" id="{04628524-092C-924D-9871-398E89AE566F}"/>
              </a:ext>
            </a:extLst>
          </p:cNvPr>
          <p:cNvSpPr/>
          <p:nvPr/>
        </p:nvSpPr>
        <p:spPr>
          <a:xfrm>
            <a:off x="2872391" y="4017527"/>
            <a:ext cx="1820782"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6" name="TextBox 75">
            <a:extLst>
              <a:ext uri="{FF2B5EF4-FFF2-40B4-BE49-F238E27FC236}">
                <a16:creationId xmlns:a16="http://schemas.microsoft.com/office/drawing/2014/main" id="{19062975-0928-1C4B-857A-E18A3455C48B}"/>
              </a:ext>
            </a:extLst>
          </p:cNvPr>
          <p:cNvSpPr txBox="1"/>
          <p:nvPr/>
        </p:nvSpPr>
        <p:spPr>
          <a:xfrm>
            <a:off x="3153444" y="4027618"/>
            <a:ext cx="125867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Tracker</a:t>
            </a:r>
          </a:p>
        </p:txBody>
      </p:sp>
      <p:sp>
        <p:nvSpPr>
          <p:cNvPr id="77" name="Rectangle 76">
            <a:extLst>
              <a:ext uri="{FF2B5EF4-FFF2-40B4-BE49-F238E27FC236}">
                <a16:creationId xmlns:a16="http://schemas.microsoft.com/office/drawing/2014/main" id="{169DD47C-BBBE-6E48-B9DF-9EBDDD3B7F0F}"/>
              </a:ext>
            </a:extLst>
          </p:cNvPr>
          <p:cNvSpPr/>
          <p:nvPr/>
        </p:nvSpPr>
        <p:spPr>
          <a:xfrm>
            <a:off x="3735791" y="4380106"/>
            <a:ext cx="202977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8" name="TextBox 77">
            <a:extLst>
              <a:ext uri="{FF2B5EF4-FFF2-40B4-BE49-F238E27FC236}">
                <a16:creationId xmlns:a16="http://schemas.microsoft.com/office/drawing/2014/main" id="{17D95AE3-B142-BB48-B465-6A664DA17042}"/>
              </a:ext>
            </a:extLst>
          </p:cNvPr>
          <p:cNvSpPr txBox="1"/>
          <p:nvPr/>
        </p:nvSpPr>
        <p:spPr>
          <a:xfrm>
            <a:off x="3840014" y="4390197"/>
            <a:ext cx="1821332"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&amp; Work Tracker</a:t>
            </a:r>
          </a:p>
        </p:txBody>
      </p:sp>
      <p:sp>
        <p:nvSpPr>
          <p:cNvPr id="79" name="Rectangle 78">
            <a:extLst>
              <a:ext uri="{FF2B5EF4-FFF2-40B4-BE49-F238E27FC236}">
                <a16:creationId xmlns:a16="http://schemas.microsoft.com/office/drawing/2014/main" id="{6B4FC149-76F2-DC4E-BC57-D3A4B1F88387}"/>
              </a:ext>
            </a:extLst>
          </p:cNvPr>
          <p:cNvSpPr/>
          <p:nvPr/>
        </p:nvSpPr>
        <p:spPr>
          <a:xfrm>
            <a:off x="4599890" y="4741116"/>
            <a:ext cx="172179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0" name="TextBox 79">
            <a:extLst>
              <a:ext uri="{FF2B5EF4-FFF2-40B4-BE49-F238E27FC236}">
                <a16:creationId xmlns:a16="http://schemas.microsoft.com/office/drawing/2014/main" id="{D9F5BB8D-9C33-FD45-B9B8-6A62917A22F7}"/>
              </a:ext>
            </a:extLst>
          </p:cNvPr>
          <p:cNvSpPr txBox="1"/>
          <p:nvPr/>
        </p:nvSpPr>
        <p:spPr>
          <a:xfrm>
            <a:off x="4987327" y="4751207"/>
            <a:ext cx="939681"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Lite</a:t>
            </a:r>
          </a:p>
        </p:txBody>
      </p:sp>
      <p:sp>
        <p:nvSpPr>
          <p:cNvPr id="81" name="Rectangle 80">
            <a:extLst>
              <a:ext uri="{FF2B5EF4-FFF2-40B4-BE49-F238E27FC236}">
                <a16:creationId xmlns:a16="http://schemas.microsoft.com/office/drawing/2014/main" id="{06143EDE-15C6-0B4D-A170-3A8698BE403C}"/>
              </a:ext>
            </a:extLst>
          </p:cNvPr>
          <p:cNvSpPr/>
          <p:nvPr/>
        </p:nvSpPr>
        <p:spPr>
          <a:xfrm>
            <a:off x="6565808" y="5099354"/>
            <a:ext cx="172179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2" name="TextBox 81">
            <a:extLst>
              <a:ext uri="{FF2B5EF4-FFF2-40B4-BE49-F238E27FC236}">
                <a16:creationId xmlns:a16="http://schemas.microsoft.com/office/drawing/2014/main" id="{046A5162-455F-F445-A703-902B1C75BC12}"/>
              </a:ext>
            </a:extLst>
          </p:cNvPr>
          <p:cNvSpPr txBox="1"/>
          <p:nvPr/>
        </p:nvSpPr>
        <p:spPr>
          <a:xfrm>
            <a:off x="6780121" y="5109445"/>
            <a:ext cx="1285929"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Standard</a:t>
            </a:r>
          </a:p>
        </p:txBody>
      </p:sp>
      <p:sp>
        <p:nvSpPr>
          <p:cNvPr id="83" name="Rectangle 82">
            <a:extLst>
              <a:ext uri="{FF2B5EF4-FFF2-40B4-BE49-F238E27FC236}">
                <a16:creationId xmlns:a16="http://schemas.microsoft.com/office/drawing/2014/main" id="{81A47555-8F13-6440-8193-2DA58E3846D7}"/>
              </a:ext>
            </a:extLst>
          </p:cNvPr>
          <p:cNvSpPr/>
          <p:nvPr/>
        </p:nvSpPr>
        <p:spPr>
          <a:xfrm>
            <a:off x="8431593" y="5460364"/>
            <a:ext cx="1308700"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4" name="TextBox 83">
            <a:extLst>
              <a:ext uri="{FF2B5EF4-FFF2-40B4-BE49-F238E27FC236}">
                <a16:creationId xmlns:a16="http://schemas.microsoft.com/office/drawing/2014/main" id="{3EC17F06-1D5E-9D48-BC86-D51DDE082593}"/>
              </a:ext>
            </a:extLst>
          </p:cNvPr>
          <p:cNvSpPr txBox="1"/>
          <p:nvPr/>
        </p:nvSpPr>
        <p:spPr>
          <a:xfrm>
            <a:off x="8612481" y="5470455"/>
            <a:ext cx="939681"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Phase Gate</a:t>
            </a:r>
          </a:p>
        </p:txBody>
      </p:sp>
      <p:sp>
        <p:nvSpPr>
          <p:cNvPr id="85" name="Rectangle 84">
            <a:extLst>
              <a:ext uri="{FF2B5EF4-FFF2-40B4-BE49-F238E27FC236}">
                <a16:creationId xmlns:a16="http://schemas.microsoft.com/office/drawing/2014/main" id="{6B366485-C435-EB4D-A08A-38B2F986E0D3}"/>
              </a:ext>
            </a:extLst>
          </p:cNvPr>
          <p:cNvSpPr/>
          <p:nvPr/>
        </p:nvSpPr>
        <p:spPr>
          <a:xfrm>
            <a:off x="9601629" y="5819733"/>
            <a:ext cx="1738828"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6" name="TextBox 85">
            <a:extLst>
              <a:ext uri="{FF2B5EF4-FFF2-40B4-BE49-F238E27FC236}">
                <a16:creationId xmlns:a16="http://schemas.microsoft.com/office/drawing/2014/main" id="{865010AA-701E-9846-96E9-B6F9F9AFF282}"/>
              </a:ext>
            </a:extLst>
          </p:cNvPr>
          <p:cNvSpPr txBox="1"/>
          <p:nvPr/>
        </p:nvSpPr>
        <p:spPr>
          <a:xfrm>
            <a:off x="9768353" y="5829824"/>
            <a:ext cx="1398140"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Structured</a:t>
            </a:r>
          </a:p>
        </p:txBody>
      </p:sp>
      <p:sp>
        <p:nvSpPr>
          <p:cNvPr id="87" name="Rectangle 86">
            <a:extLst>
              <a:ext uri="{FF2B5EF4-FFF2-40B4-BE49-F238E27FC236}">
                <a16:creationId xmlns:a16="http://schemas.microsoft.com/office/drawing/2014/main" id="{16DFAAC5-9355-F24E-8294-64D5DFDEFC31}"/>
              </a:ext>
            </a:extLst>
          </p:cNvPr>
          <p:cNvSpPr/>
          <p:nvPr/>
        </p:nvSpPr>
        <p:spPr>
          <a:xfrm>
            <a:off x="4819426" y="6176547"/>
            <a:ext cx="1282728" cy="2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8" name="TextBox 87">
            <a:extLst>
              <a:ext uri="{FF2B5EF4-FFF2-40B4-BE49-F238E27FC236}">
                <a16:creationId xmlns:a16="http://schemas.microsoft.com/office/drawing/2014/main" id="{92D4CAF8-EBD7-0243-98DA-B62DE891E6DE}"/>
              </a:ext>
            </a:extLst>
          </p:cNvPr>
          <p:cNvSpPr txBox="1"/>
          <p:nvPr/>
        </p:nvSpPr>
        <p:spPr>
          <a:xfrm>
            <a:off x="4908779" y="6186638"/>
            <a:ext cx="1096775"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Work Tracker</a:t>
            </a:r>
          </a:p>
        </p:txBody>
      </p:sp>
      <p:sp>
        <p:nvSpPr>
          <p:cNvPr id="20" name="TextBox 19">
            <a:extLst>
              <a:ext uri="{FF2B5EF4-FFF2-40B4-BE49-F238E27FC236}">
                <a16:creationId xmlns:a16="http://schemas.microsoft.com/office/drawing/2014/main" id="{DC75EE60-E33E-48E1-6F20-9DBE15AD9191}"/>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CSTE AEF ONBOARDING RESPONSIBILITIES BY ROLE</a:t>
            </a:r>
          </a:p>
        </p:txBody>
      </p:sp>
    </p:spTree>
    <p:extLst>
      <p:ext uri="{BB962C8B-B14F-4D97-AF65-F5344CB8AC3E}">
        <p14:creationId xmlns:p14="http://schemas.microsoft.com/office/powerpoint/2010/main" val="720388654"/>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E498EA7BACB146A627AFE84097E2DB" ma:contentTypeVersion="14" ma:contentTypeDescription="Create a new document." ma:contentTypeScope="" ma:versionID="55854d76999a041cffb51fa268885c52">
  <xsd:schema xmlns:xsd="http://www.w3.org/2001/XMLSchema" xmlns:xs="http://www.w3.org/2001/XMLSchema" xmlns:p="http://schemas.microsoft.com/office/2006/metadata/properties" xmlns:ns3="ef71a7cb-f38d-41e3-9cd1-e30274701f16" xmlns:ns4="84dc4be9-2469-4ad0-9570-2082289f3cfe" targetNamespace="http://schemas.microsoft.com/office/2006/metadata/properties" ma:root="true" ma:fieldsID="f2c88dd20c61f9ad06ffb150af98c81c" ns3:_="" ns4:_="">
    <xsd:import namespace="ef71a7cb-f38d-41e3-9cd1-e30274701f16"/>
    <xsd:import namespace="84dc4be9-2469-4ad0-9570-2082289f3cf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1a7cb-f38d-41e3-9cd1-e30274701f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dc4be9-2469-4ad0-9570-2082289f3cf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A83642-69DB-4B82-8574-B69BAC2534FC}">
  <ds:schemaRefs>
    <ds:schemaRef ds:uri="http://schemas.microsoft.com/sharepoint/v3/contenttype/forms"/>
  </ds:schemaRefs>
</ds:datastoreItem>
</file>

<file path=customXml/itemProps2.xml><?xml version="1.0" encoding="utf-8"?>
<ds:datastoreItem xmlns:ds="http://schemas.openxmlformats.org/officeDocument/2006/customXml" ds:itemID="{F7F4A828-D65C-4349-9892-5540487D2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1a7cb-f38d-41e3-9cd1-e30274701f16"/>
    <ds:schemaRef ds:uri="84dc4be9-2469-4ad0-9570-2082289f3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172A68-5792-4881-ACA6-A66C011B7D7A}">
  <ds:schemaRefs>
    <ds:schemaRef ds:uri="http://purl.org/dc/elements/1.1/"/>
    <ds:schemaRef ds:uri="http://schemas.microsoft.com/office/2006/metadata/properties"/>
    <ds:schemaRef ds:uri="ef71a7cb-f38d-41e3-9cd1-e30274701f16"/>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4dc4be9-2469-4ad0-9570-2082289f3cf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130918</TotalTime>
  <Words>2336</Words>
  <Application>Microsoft Office PowerPoint</Application>
  <PresentationFormat>Widescreen</PresentationFormat>
  <Paragraphs>275</Paragraphs>
  <Slides>11</Slides>
  <Notes>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vt:i4>
      </vt:variant>
    </vt:vector>
  </HeadingPairs>
  <TitlesOfParts>
    <vt:vector size="26" baseType="lpstr">
      <vt:lpstr>Arial Black</vt:lpstr>
      <vt:lpstr>Calibri</vt:lpstr>
      <vt:lpstr>Nunito Sans ExtraLight</vt:lpstr>
      <vt:lpstr>Lato Light</vt:lpstr>
      <vt:lpstr>Arial</vt:lpstr>
      <vt:lpstr>Aptos</vt:lpstr>
      <vt:lpstr>Wingdings</vt:lpstr>
      <vt:lpstr>brandon_grotesquebold</vt:lpstr>
      <vt:lpstr>Georgia</vt:lpstr>
      <vt:lpstr>Source Sans Pro</vt:lpstr>
      <vt:lpstr>Brandon Grotesque Bold</vt:lpstr>
      <vt:lpstr>Bebas Neue</vt:lpstr>
      <vt:lpstr>Poppins</vt:lpstr>
      <vt:lpstr>Office Theme</vt:lpstr>
      <vt:lpstr>SSB Content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1476</cp:revision>
  <cp:lastPrinted>2019-10-24T11:35:50Z</cp:lastPrinted>
  <dcterms:created xsi:type="dcterms:W3CDTF">2018-09-25T21:50:21Z</dcterms:created>
  <dcterms:modified xsi:type="dcterms:W3CDTF">2024-11-14T17:15:48Z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0x01010047E498EA7BACB146A627AFE84097E2DB</vt:lpwstr>
  </property>
</Properties>
</file>